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65" r:id="rId5"/>
    <p:sldId id="266" r:id="rId6"/>
    <p:sldId id="268" r:id="rId7"/>
    <p:sldId id="267" r:id="rId8"/>
    <p:sldId id="270" r:id="rId9"/>
    <p:sldId id="269" r:id="rId10"/>
    <p:sldId id="264" r:id="rId11"/>
  </p:sldIdLst>
  <p:sldSz cx="9144000" cy="5143500" type="screen16x9"/>
  <p:notesSz cx="6858000" cy="9144000"/>
  <p:embeddedFontLst>
    <p:embeddedFont>
      <p:font typeface="Proxima Nova"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97B50C-5ECE-40FD-BE3F-6884611E2E9E}" v="5" dt="2022-03-11T23:26:11.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7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a Wilde (student)" userId="0256c5bc-50a6-43d3-96d5-8b6fc7970847" providerId="ADAL" clId="{BD900AB6-6ED4-417D-9188-DCFD02C543CE}"/>
    <pc:docChg chg="undo custSel modSld">
      <pc:chgData name="Jina Wilde (student)" userId="0256c5bc-50a6-43d3-96d5-8b6fc7970847" providerId="ADAL" clId="{BD900AB6-6ED4-417D-9188-DCFD02C543CE}" dt="2022-03-10T22:29:17.806" v="5" actId="732"/>
      <pc:docMkLst>
        <pc:docMk/>
      </pc:docMkLst>
      <pc:sldChg chg="modSp mod">
        <pc:chgData name="Jina Wilde (student)" userId="0256c5bc-50a6-43d3-96d5-8b6fc7970847" providerId="ADAL" clId="{BD900AB6-6ED4-417D-9188-DCFD02C543CE}" dt="2022-03-10T22:29:17.806" v="5" actId="732"/>
        <pc:sldMkLst>
          <pc:docMk/>
          <pc:sldMk cId="1313601495" sldId="267"/>
        </pc:sldMkLst>
        <pc:picChg chg="mod modCrop">
          <ac:chgData name="Jina Wilde (student)" userId="0256c5bc-50a6-43d3-96d5-8b6fc7970847" providerId="ADAL" clId="{BD900AB6-6ED4-417D-9188-DCFD02C543CE}" dt="2022-03-10T22:29:17.806" v="5" actId="732"/>
          <ac:picMkLst>
            <pc:docMk/>
            <pc:sldMk cId="1313601495" sldId="267"/>
            <ac:picMk id="10" creationId="{F2D1B9E0-CB15-479F-9365-017CCDA7EC27}"/>
          </ac:picMkLst>
        </pc:picChg>
      </pc:sldChg>
    </pc:docChg>
  </pc:docChgLst>
  <pc:docChgLst>
    <pc:chgData name="Jina Wilde" userId="81eabfff-cd68-40ba-93e9-4420b7129530" providerId="ADAL" clId="{DE97B50C-5ECE-40FD-BE3F-6884611E2E9E}"/>
    <pc:docChg chg="undo custSel addSld delSld modSld sldOrd">
      <pc:chgData name="Jina Wilde" userId="81eabfff-cd68-40ba-93e9-4420b7129530" providerId="ADAL" clId="{DE97B50C-5ECE-40FD-BE3F-6884611E2E9E}" dt="2022-03-11T23:29:21.762" v="2139" actId="14100"/>
      <pc:docMkLst>
        <pc:docMk/>
      </pc:docMkLst>
      <pc:sldChg chg="modSp mod">
        <pc:chgData name="Jina Wilde" userId="81eabfff-cd68-40ba-93e9-4420b7129530" providerId="ADAL" clId="{DE97B50C-5ECE-40FD-BE3F-6884611E2E9E}" dt="2022-03-11T23:25:11.277" v="1979" actId="20577"/>
        <pc:sldMkLst>
          <pc:docMk/>
          <pc:sldMk cId="0" sldId="257"/>
        </pc:sldMkLst>
        <pc:spChg chg="mod">
          <ac:chgData name="Jina Wilde" userId="81eabfff-cd68-40ba-93e9-4420b7129530" providerId="ADAL" clId="{DE97B50C-5ECE-40FD-BE3F-6884611E2E9E}" dt="2022-03-11T23:25:11.277" v="1979" actId="20577"/>
          <ac:spMkLst>
            <pc:docMk/>
            <pc:sldMk cId="0" sldId="257"/>
            <ac:spMk id="69" creationId="{00000000-0000-0000-0000-000000000000}"/>
          </ac:spMkLst>
        </pc:spChg>
      </pc:sldChg>
      <pc:sldChg chg="modSp mod">
        <pc:chgData name="Jina Wilde" userId="81eabfff-cd68-40ba-93e9-4420b7129530" providerId="ADAL" clId="{DE97B50C-5ECE-40FD-BE3F-6884611E2E9E}" dt="2022-03-11T23:25:27.137" v="1991" actId="20577"/>
        <pc:sldMkLst>
          <pc:docMk/>
          <pc:sldMk cId="0" sldId="258"/>
        </pc:sldMkLst>
        <pc:spChg chg="mod">
          <ac:chgData name="Jina Wilde" userId="81eabfff-cd68-40ba-93e9-4420b7129530" providerId="ADAL" clId="{DE97B50C-5ECE-40FD-BE3F-6884611E2E9E}" dt="2022-03-11T23:25:27.137" v="1991" actId="20577"/>
          <ac:spMkLst>
            <pc:docMk/>
            <pc:sldMk cId="0" sldId="258"/>
            <ac:spMk id="77" creationId="{00000000-0000-0000-0000-000000000000}"/>
          </ac:spMkLst>
        </pc:spChg>
        <pc:spChg chg="mod">
          <ac:chgData name="Jina Wilde" userId="81eabfff-cd68-40ba-93e9-4420b7129530" providerId="ADAL" clId="{DE97B50C-5ECE-40FD-BE3F-6884611E2E9E}" dt="2022-03-11T23:14:03.532" v="1408" actId="139"/>
          <ac:spMkLst>
            <pc:docMk/>
            <pc:sldMk cId="0" sldId="258"/>
            <ac:spMk id="78" creationId="{00000000-0000-0000-0000-000000000000}"/>
          </ac:spMkLst>
        </pc:spChg>
      </pc:sldChg>
      <pc:sldChg chg="del">
        <pc:chgData name="Jina Wilde" userId="81eabfff-cd68-40ba-93e9-4420b7129530" providerId="ADAL" clId="{DE97B50C-5ECE-40FD-BE3F-6884611E2E9E}" dt="2022-03-11T23:14:23.214" v="1409" actId="47"/>
        <pc:sldMkLst>
          <pc:docMk/>
          <pc:sldMk cId="0" sldId="259"/>
        </pc:sldMkLst>
      </pc:sldChg>
      <pc:sldChg chg="del">
        <pc:chgData name="Jina Wilde" userId="81eabfff-cd68-40ba-93e9-4420b7129530" providerId="ADAL" clId="{DE97B50C-5ECE-40FD-BE3F-6884611E2E9E}" dt="2022-03-11T23:14:25.069" v="1410" actId="47"/>
        <pc:sldMkLst>
          <pc:docMk/>
          <pc:sldMk cId="0" sldId="260"/>
        </pc:sldMkLst>
      </pc:sldChg>
      <pc:sldChg chg="del">
        <pc:chgData name="Jina Wilde" userId="81eabfff-cd68-40ba-93e9-4420b7129530" providerId="ADAL" clId="{DE97B50C-5ECE-40FD-BE3F-6884611E2E9E}" dt="2022-03-11T23:14:26.245" v="1411" actId="47"/>
        <pc:sldMkLst>
          <pc:docMk/>
          <pc:sldMk cId="0" sldId="262"/>
        </pc:sldMkLst>
      </pc:sldChg>
      <pc:sldChg chg="del">
        <pc:chgData name="Jina Wilde" userId="81eabfff-cd68-40ba-93e9-4420b7129530" providerId="ADAL" clId="{DE97B50C-5ECE-40FD-BE3F-6884611E2E9E}" dt="2022-03-11T23:14:27.036" v="1412" actId="47"/>
        <pc:sldMkLst>
          <pc:docMk/>
          <pc:sldMk cId="0" sldId="263"/>
        </pc:sldMkLst>
      </pc:sldChg>
      <pc:sldChg chg="addSp delSp modSp mod">
        <pc:chgData name="Jina Wilde" userId="81eabfff-cd68-40ba-93e9-4420b7129530" providerId="ADAL" clId="{DE97B50C-5ECE-40FD-BE3F-6884611E2E9E}" dt="2022-03-11T23:29:21.762" v="2139" actId="14100"/>
        <pc:sldMkLst>
          <pc:docMk/>
          <pc:sldMk cId="0" sldId="264"/>
        </pc:sldMkLst>
        <pc:spChg chg="mod">
          <ac:chgData name="Jina Wilde" userId="81eabfff-cd68-40ba-93e9-4420b7129530" providerId="ADAL" clId="{DE97B50C-5ECE-40FD-BE3F-6884611E2E9E}" dt="2022-03-11T23:14:56.264" v="1431" actId="20577"/>
          <ac:spMkLst>
            <pc:docMk/>
            <pc:sldMk cId="0" sldId="264"/>
            <ac:spMk id="141" creationId="{00000000-0000-0000-0000-000000000000}"/>
          </ac:spMkLst>
        </pc:spChg>
        <pc:spChg chg="mod">
          <ac:chgData name="Jina Wilde" userId="81eabfff-cd68-40ba-93e9-4420b7129530" providerId="ADAL" clId="{DE97B50C-5ECE-40FD-BE3F-6884611E2E9E}" dt="2022-03-11T23:29:21.762" v="2139" actId="14100"/>
          <ac:spMkLst>
            <pc:docMk/>
            <pc:sldMk cId="0" sldId="264"/>
            <ac:spMk id="142" creationId="{00000000-0000-0000-0000-000000000000}"/>
          </ac:spMkLst>
        </pc:spChg>
        <pc:picChg chg="add mod">
          <ac:chgData name="Jina Wilde" userId="81eabfff-cd68-40ba-93e9-4420b7129530" providerId="ADAL" clId="{DE97B50C-5ECE-40FD-BE3F-6884611E2E9E}" dt="2022-03-11T23:29:16.223" v="2138" actId="1076"/>
          <ac:picMkLst>
            <pc:docMk/>
            <pc:sldMk cId="0" sldId="264"/>
            <ac:picMk id="3" creationId="{908DEB6B-22E2-470E-BDA5-30139D21EBB1}"/>
          </ac:picMkLst>
        </pc:picChg>
        <pc:picChg chg="add mod">
          <ac:chgData name="Jina Wilde" userId="81eabfff-cd68-40ba-93e9-4420b7129530" providerId="ADAL" clId="{DE97B50C-5ECE-40FD-BE3F-6884611E2E9E}" dt="2022-03-11T23:19:28.110" v="1441"/>
          <ac:picMkLst>
            <pc:docMk/>
            <pc:sldMk cId="0" sldId="264"/>
            <ac:picMk id="11" creationId="{9DA73471-99D8-46D7-9634-61289A559101}"/>
          </ac:picMkLst>
        </pc:picChg>
        <pc:picChg chg="del">
          <ac:chgData name="Jina Wilde" userId="81eabfff-cd68-40ba-93e9-4420b7129530" providerId="ADAL" clId="{DE97B50C-5ECE-40FD-BE3F-6884611E2E9E}" dt="2022-03-11T23:19:22.426" v="1440" actId="478"/>
          <ac:picMkLst>
            <pc:docMk/>
            <pc:sldMk cId="0" sldId="264"/>
            <ac:picMk id="143" creationId="{00000000-0000-0000-0000-000000000000}"/>
          </ac:picMkLst>
        </pc:picChg>
        <pc:picChg chg="del">
          <ac:chgData name="Jina Wilde" userId="81eabfff-cd68-40ba-93e9-4420b7129530" providerId="ADAL" clId="{DE97B50C-5ECE-40FD-BE3F-6884611E2E9E}" dt="2022-03-11T23:14:59.048" v="1432" actId="478"/>
          <ac:picMkLst>
            <pc:docMk/>
            <pc:sldMk cId="0" sldId="264"/>
            <ac:picMk id="144" creationId="{00000000-0000-0000-0000-000000000000}"/>
          </ac:picMkLst>
        </pc:picChg>
        <pc:picChg chg="del">
          <ac:chgData name="Jina Wilde" userId="81eabfff-cd68-40ba-93e9-4420b7129530" providerId="ADAL" clId="{DE97B50C-5ECE-40FD-BE3F-6884611E2E9E}" dt="2022-03-11T23:15:01.638" v="1435" actId="478"/>
          <ac:picMkLst>
            <pc:docMk/>
            <pc:sldMk cId="0" sldId="264"/>
            <ac:picMk id="145" creationId="{00000000-0000-0000-0000-000000000000}"/>
          </ac:picMkLst>
        </pc:picChg>
        <pc:picChg chg="del">
          <ac:chgData name="Jina Wilde" userId="81eabfff-cd68-40ba-93e9-4420b7129530" providerId="ADAL" clId="{DE97B50C-5ECE-40FD-BE3F-6884611E2E9E}" dt="2022-03-11T23:15:00.524" v="1434" actId="478"/>
          <ac:picMkLst>
            <pc:docMk/>
            <pc:sldMk cId="0" sldId="264"/>
            <ac:picMk id="146" creationId="{00000000-0000-0000-0000-000000000000}"/>
          </ac:picMkLst>
        </pc:picChg>
        <pc:picChg chg="del">
          <ac:chgData name="Jina Wilde" userId="81eabfff-cd68-40ba-93e9-4420b7129530" providerId="ADAL" clId="{DE97B50C-5ECE-40FD-BE3F-6884611E2E9E}" dt="2022-03-11T23:14:59.949" v="1433" actId="478"/>
          <ac:picMkLst>
            <pc:docMk/>
            <pc:sldMk cId="0" sldId="264"/>
            <ac:picMk id="147" creationId="{00000000-0000-0000-0000-000000000000}"/>
          </ac:picMkLst>
        </pc:picChg>
      </pc:sldChg>
      <pc:sldChg chg="addSp delSp modSp mod">
        <pc:chgData name="Jina Wilde" userId="81eabfff-cd68-40ba-93e9-4420b7129530" providerId="ADAL" clId="{DE97B50C-5ECE-40FD-BE3F-6884611E2E9E}" dt="2022-03-11T23:26:11.354" v="1999"/>
        <pc:sldMkLst>
          <pc:docMk/>
          <pc:sldMk cId="1149364209" sldId="265"/>
        </pc:sldMkLst>
        <pc:spChg chg="add del mod">
          <ac:chgData name="Jina Wilde" userId="81eabfff-cd68-40ba-93e9-4420b7129530" providerId="ADAL" clId="{DE97B50C-5ECE-40FD-BE3F-6884611E2E9E}" dt="2022-03-11T23:26:04.301" v="1998" actId="478"/>
          <ac:spMkLst>
            <pc:docMk/>
            <pc:sldMk cId="1149364209" sldId="265"/>
            <ac:spMk id="3" creationId="{DA460F59-CBB9-4F7E-BFA5-B047D27A496A}"/>
          </ac:spMkLst>
        </pc:spChg>
        <pc:spChg chg="add del mod">
          <ac:chgData name="Jina Wilde" userId="81eabfff-cd68-40ba-93e9-4420b7129530" providerId="ADAL" clId="{DE97B50C-5ECE-40FD-BE3F-6884611E2E9E}" dt="2022-03-11T23:26:02.144" v="1997" actId="478"/>
          <ac:spMkLst>
            <pc:docMk/>
            <pc:sldMk cId="1149364209" sldId="265"/>
            <ac:spMk id="8" creationId="{67E06071-E99D-42E4-9334-01D68538B74A}"/>
          </ac:spMkLst>
        </pc:spChg>
        <pc:spChg chg="add mod">
          <ac:chgData name="Jina Wilde" userId="81eabfff-cd68-40ba-93e9-4420b7129530" providerId="ADAL" clId="{DE97B50C-5ECE-40FD-BE3F-6884611E2E9E}" dt="2022-03-11T23:26:11.354" v="1999"/>
          <ac:spMkLst>
            <pc:docMk/>
            <pc:sldMk cId="1149364209" sldId="265"/>
            <ac:spMk id="9" creationId="{354E2C3E-9684-43B0-8B05-DB48CA9C818D}"/>
          </ac:spMkLst>
        </pc:spChg>
        <pc:spChg chg="del">
          <ac:chgData name="Jina Wilde" userId="81eabfff-cd68-40ba-93e9-4420b7129530" providerId="ADAL" clId="{DE97B50C-5ECE-40FD-BE3F-6884611E2E9E}" dt="2022-03-11T23:25:38.344" v="1992" actId="478"/>
          <ac:spMkLst>
            <pc:docMk/>
            <pc:sldMk cId="1149364209" sldId="265"/>
            <ac:spMk id="77" creationId="{00000000-0000-0000-0000-000000000000}"/>
          </ac:spMkLst>
        </pc:spChg>
      </pc:sldChg>
      <pc:sldChg chg="modSp mod ord">
        <pc:chgData name="Jina Wilde" userId="81eabfff-cd68-40ba-93e9-4420b7129530" providerId="ADAL" clId="{DE97B50C-5ECE-40FD-BE3F-6884611E2E9E}" dt="2022-03-11T23:27:20.401" v="2052" actId="20577"/>
        <pc:sldMkLst>
          <pc:docMk/>
          <pc:sldMk cId="1313601495" sldId="267"/>
        </pc:sldMkLst>
        <pc:spChg chg="mod">
          <ac:chgData name="Jina Wilde" userId="81eabfff-cd68-40ba-93e9-4420b7129530" providerId="ADAL" clId="{DE97B50C-5ECE-40FD-BE3F-6884611E2E9E}" dt="2022-03-11T23:27:20.401" v="2052" actId="20577"/>
          <ac:spMkLst>
            <pc:docMk/>
            <pc:sldMk cId="1313601495" sldId="267"/>
            <ac:spMk id="14" creationId="{7729329F-C374-4CDF-AB79-502E8BCAEDE1}"/>
          </ac:spMkLst>
        </pc:spChg>
      </pc:sldChg>
      <pc:sldChg chg="modSp mod">
        <pc:chgData name="Jina Wilde" userId="81eabfff-cd68-40ba-93e9-4420b7129530" providerId="ADAL" clId="{DE97B50C-5ECE-40FD-BE3F-6884611E2E9E}" dt="2022-03-11T23:27:07.191" v="2049" actId="14100"/>
        <pc:sldMkLst>
          <pc:docMk/>
          <pc:sldMk cId="100586237" sldId="268"/>
        </pc:sldMkLst>
        <pc:spChg chg="mod">
          <ac:chgData name="Jina Wilde" userId="81eabfff-cd68-40ba-93e9-4420b7129530" providerId="ADAL" clId="{DE97B50C-5ECE-40FD-BE3F-6884611E2E9E}" dt="2022-03-11T23:27:07.191" v="2049" actId="14100"/>
          <ac:spMkLst>
            <pc:docMk/>
            <pc:sldMk cId="100586237" sldId="268"/>
            <ac:spMk id="12" creationId="{B9EA4532-41F2-49F1-91AC-F8DCF0EA88CC}"/>
          </ac:spMkLst>
        </pc:spChg>
        <pc:spChg chg="mod">
          <ac:chgData name="Jina Wilde" userId="81eabfff-cd68-40ba-93e9-4420b7129530" providerId="ADAL" clId="{DE97B50C-5ECE-40FD-BE3F-6884611E2E9E}" dt="2022-03-11T23:26:40.332" v="2041" actId="20577"/>
          <ac:spMkLst>
            <pc:docMk/>
            <pc:sldMk cId="100586237" sldId="268"/>
            <ac:spMk id="77" creationId="{00000000-0000-0000-0000-000000000000}"/>
          </ac:spMkLst>
        </pc:spChg>
        <pc:spChg chg="mod">
          <ac:chgData name="Jina Wilde" userId="81eabfff-cd68-40ba-93e9-4420b7129530" providerId="ADAL" clId="{DE97B50C-5ECE-40FD-BE3F-6884611E2E9E}" dt="2022-03-11T23:26:46.468" v="2046" actId="20577"/>
          <ac:spMkLst>
            <pc:docMk/>
            <pc:sldMk cId="100586237" sldId="268"/>
            <ac:spMk id="78" creationId="{00000000-0000-0000-0000-000000000000}"/>
          </ac:spMkLst>
        </pc:spChg>
      </pc:sldChg>
      <pc:sldChg chg="addSp delSp modSp add mod">
        <pc:chgData name="Jina Wilde" userId="81eabfff-cd68-40ba-93e9-4420b7129530" providerId="ADAL" clId="{DE97B50C-5ECE-40FD-BE3F-6884611E2E9E}" dt="2022-03-11T23:13:11.747" v="1396" actId="20577"/>
        <pc:sldMkLst>
          <pc:docMk/>
          <pc:sldMk cId="2919062903" sldId="269"/>
        </pc:sldMkLst>
        <pc:spChg chg="del">
          <ac:chgData name="Jina Wilde" userId="81eabfff-cd68-40ba-93e9-4420b7129530" providerId="ADAL" clId="{DE97B50C-5ECE-40FD-BE3F-6884611E2E9E}" dt="2022-03-11T22:49:25.692" v="371" actId="478"/>
          <ac:spMkLst>
            <pc:docMk/>
            <pc:sldMk cId="2919062903" sldId="269"/>
            <ac:spMk id="14" creationId="{7729329F-C374-4CDF-AB79-502E8BCAEDE1}"/>
          </ac:spMkLst>
        </pc:spChg>
        <pc:spChg chg="mod">
          <ac:chgData name="Jina Wilde" userId="81eabfff-cd68-40ba-93e9-4420b7129530" providerId="ADAL" clId="{DE97B50C-5ECE-40FD-BE3F-6884611E2E9E}" dt="2022-03-11T23:00:22.698" v="760" actId="20577"/>
          <ac:spMkLst>
            <pc:docMk/>
            <pc:sldMk cId="2919062903" sldId="269"/>
            <ac:spMk id="77" creationId="{00000000-0000-0000-0000-000000000000}"/>
          </ac:spMkLst>
        </pc:spChg>
        <pc:spChg chg="mod">
          <ac:chgData name="Jina Wilde" userId="81eabfff-cd68-40ba-93e9-4420b7129530" providerId="ADAL" clId="{DE97B50C-5ECE-40FD-BE3F-6884611E2E9E}" dt="2022-03-11T23:13:11.747" v="1396" actId="20577"/>
          <ac:spMkLst>
            <pc:docMk/>
            <pc:sldMk cId="2919062903" sldId="269"/>
            <ac:spMk id="78" creationId="{00000000-0000-0000-0000-000000000000}"/>
          </ac:spMkLst>
        </pc:spChg>
        <pc:picChg chg="add mod">
          <ac:chgData name="Jina Wilde" userId="81eabfff-cd68-40ba-93e9-4420b7129530" providerId="ADAL" clId="{DE97B50C-5ECE-40FD-BE3F-6884611E2E9E}" dt="2022-03-11T23:13:01.031" v="1388" actId="1076"/>
          <ac:picMkLst>
            <pc:docMk/>
            <pc:sldMk cId="2919062903" sldId="269"/>
            <ac:picMk id="3" creationId="{7F946D1B-0DD7-4DB8-A5E3-FE48C95CAF08}"/>
          </ac:picMkLst>
        </pc:picChg>
        <pc:picChg chg="del">
          <ac:chgData name="Jina Wilde" userId="81eabfff-cd68-40ba-93e9-4420b7129530" providerId="ADAL" clId="{DE97B50C-5ECE-40FD-BE3F-6884611E2E9E}" dt="2022-03-11T22:49:23.017" v="369" actId="478"/>
          <ac:picMkLst>
            <pc:docMk/>
            <pc:sldMk cId="2919062903" sldId="269"/>
            <ac:picMk id="4" creationId="{5D5D52A6-B4F5-46AB-AB5A-12549CA20E43}"/>
          </ac:picMkLst>
        </pc:picChg>
        <pc:picChg chg="add mod">
          <ac:chgData name="Jina Wilde" userId="81eabfff-cd68-40ba-93e9-4420b7129530" providerId="ADAL" clId="{DE97B50C-5ECE-40FD-BE3F-6884611E2E9E}" dt="2022-03-11T23:12:58.669" v="1387" actId="1076"/>
          <ac:picMkLst>
            <pc:docMk/>
            <pc:sldMk cId="2919062903" sldId="269"/>
            <ac:picMk id="6" creationId="{85EE03A4-4801-4DF4-A76D-3E9AB874C7E3}"/>
          </ac:picMkLst>
        </pc:picChg>
        <pc:picChg chg="add del mod">
          <ac:chgData name="Jina Wilde" userId="81eabfff-cd68-40ba-93e9-4420b7129530" providerId="ADAL" clId="{DE97B50C-5ECE-40FD-BE3F-6884611E2E9E}" dt="2022-03-11T22:53:32.004" v="681" actId="478"/>
          <ac:picMkLst>
            <pc:docMk/>
            <pc:sldMk cId="2919062903" sldId="269"/>
            <ac:picMk id="8" creationId="{BE8C3560-87C5-4816-82CB-7CCB70D0B1F3}"/>
          </ac:picMkLst>
        </pc:picChg>
        <pc:picChg chg="add del mod">
          <ac:chgData name="Jina Wilde" userId="81eabfff-cd68-40ba-93e9-4420b7129530" providerId="ADAL" clId="{DE97B50C-5ECE-40FD-BE3F-6884611E2E9E}" dt="2022-03-11T22:55:56.614" v="733" actId="478"/>
          <ac:picMkLst>
            <pc:docMk/>
            <pc:sldMk cId="2919062903" sldId="269"/>
            <ac:picMk id="9" creationId="{120CDB54-8958-41AF-9269-8A6D3A007A31}"/>
          </ac:picMkLst>
        </pc:picChg>
        <pc:picChg chg="del">
          <ac:chgData name="Jina Wilde" userId="81eabfff-cd68-40ba-93e9-4420b7129530" providerId="ADAL" clId="{DE97B50C-5ECE-40FD-BE3F-6884611E2E9E}" dt="2022-03-11T22:49:23.786" v="370" actId="478"/>
          <ac:picMkLst>
            <pc:docMk/>
            <pc:sldMk cId="2919062903" sldId="269"/>
            <ac:picMk id="10" creationId="{F2D1B9E0-CB15-479F-9365-017CCDA7EC27}"/>
          </ac:picMkLst>
        </pc:picChg>
      </pc:sldChg>
      <pc:sldChg chg="addSp delSp modSp add mod ord">
        <pc:chgData name="Jina Wilde" userId="81eabfff-cd68-40ba-93e9-4420b7129530" providerId="ADAL" clId="{DE97B50C-5ECE-40FD-BE3F-6884611E2E9E}" dt="2022-03-11T23:13:41.684" v="1407" actId="20577"/>
        <pc:sldMkLst>
          <pc:docMk/>
          <pc:sldMk cId="3713695726" sldId="270"/>
        </pc:sldMkLst>
        <pc:spChg chg="mod">
          <ac:chgData name="Jina Wilde" userId="81eabfff-cd68-40ba-93e9-4420b7129530" providerId="ADAL" clId="{DE97B50C-5ECE-40FD-BE3F-6884611E2E9E}" dt="2022-03-11T23:13:41.684" v="1407" actId="20577"/>
          <ac:spMkLst>
            <pc:docMk/>
            <pc:sldMk cId="3713695726" sldId="270"/>
            <ac:spMk id="77" creationId="{00000000-0000-0000-0000-000000000000}"/>
          </ac:spMkLst>
        </pc:spChg>
        <pc:spChg chg="mod">
          <ac:chgData name="Jina Wilde" userId="81eabfff-cd68-40ba-93e9-4420b7129530" providerId="ADAL" clId="{DE97B50C-5ECE-40FD-BE3F-6884611E2E9E}" dt="2022-03-11T22:55:28.382" v="732" actId="20577"/>
          <ac:spMkLst>
            <pc:docMk/>
            <pc:sldMk cId="3713695726" sldId="270"/>
            <ac:spMk id="78" creationId="{00000000-0000-0000-0000-000000000000}"/>
          </ac:spMkLst>
        </pc:spChg>
        <pc:picChg chg="add mod">
          <ac:chgData name="Jina Wilde" userId="81eabfff-cd68-40ba-93e9-4420b7129530" providerId="ADAL" clId="{DE97B50C-5ECE-40FD-BE3F-6884611E2E9E}" dt="2022-03-11T22:54:22.899" v="687" actId="1076"/>
          <ac:picMkLst>
            <pc:docMk/>
            <pc:sldMk cId="3713695726" sldId="270"/>
            <ac:picMk id="3" creationId="{D85D32AC-E950-4AD4-83E7-2B8E3050E065}"/>
          </ac:picMkLst>
        </pc:picChg>
        <pc:picChg chg="add del mod">
          <ac:chgData name="Jina Wilde" userId="81eabfff-cd68-40ba-93e9-4420b7129530" providerId="ADAL" clId="{DE97B50C-5ECE-40FD-BE3F-6884611E2E9E}" dt="2022-03-11T22:54:28.602" v="690" actId="21"/>
          <ac:picMkLst>
            <pc:docMk/>
            <pc:sldMk cId="3713695726" sldId="270"/>
            <ac:picMk id="5" creationId="{9224124A-BBDF-47AF-A3E9-B02DAC16ECCD}"/>
          </ac:picMkLst>
        </pc:picChg>
        <pc:picChg chg="del">
          <ac:chgData name="Jina Wilde" userId="81eabfff-cd68-40ba-93e9-4420b7129530" providerId="ADAL" clId="{DE97B50C-5ECE-40FD-BE3F-6884611E2E9E}" dt="2022-03-11T22:40:59.301" v="6" actId="478"/>
          <ac:picMkLst>
            <pc:docMk/>
            <pc:sldMk cId="3713695726" sldId="270"/>
            <ac:picMk id="7" creationId="{BC35FC32-6773-4DE5-A705-CE5BF1E7DB0B}"/>
          </ac:picMkLst>
        </pc:picChg>
        <pc:picChg chg="add del mod">
          <ac:chgData name="Jina Wilde" userId="81eabfff-cd68-40ba-93e9-4420b7129530" providerId="ADAL" clId="{DE97B50C-5ECE-40FD-BE3F-6884611E2E9E}" dt="2022-03-11T22:49:19.101" v="368" actId="21"/>
          <ac:picMkLst>
            <pc:docMk/>
            <pc:sldMk cId="3713695726" sldId="270"/>
            <ac:picMk id="9" creationId="{50524CAA-07DB-4CD7-A061-8AB9591CA9D7}"/>
          </ac:picMkLst>
        </pc:picChg>
        <pc:picChg chg="add mod">
          <ac:chgData name="Jina Wilde" userId="81eabfff-cd68-40ba-93e9-4420b7129530" providerId="ADAL" clId="{DE97B50C-5ECE-40FD-BE3F-6884611E2E9E}" dt="2022-03-11T22:54:24.651" v="688" actId="1076"/>
          <ac:picMkLst>
            <pc:docMk/>
            <pc:sldMk cId="3713695726" sldId="270"/>
            <ac:picMk id="11" creationId="{E794D9D5-C7FF-40CE-A98C-D0D8B26ABB74}"/>
          </ac:picMkLst>
        </pc:picChg>
      </pc:sldChg>
      <pc:sldMasterChg chg="delSldLayout">
        <pc:chgData name="Jina Wilde" userId="81eabfff-cd68-40ba-93e9-4420b7129530" providerId="ADAL" clId="{DE97B50C-5ECE-40FD-BE3F-6884611E2E9E}" dt="2022-03-11T23:14:27.036" v="1412" actId="47"/>
        <pc:sldMasterMkLst>
          <pc:docMk/>
          <pc:sldMasterMk cId="0" sldId="2147483659"/>
        </pc:sldMasterMkLst>
        <pc:sldLayoutChg chg="del">
          <pc:chgData name="Jina Wilde" userId="81eabfff-cd68-40ba-93e9-4420b7129530" providerId="ADAL" clId="{DE97B50C-5ECE-40FD-BE3F-6884611E2E9E}" dt="2022-03-11T23:14:27.036" v="1412" actId="47"/>
          <pc:sldLayoutMkLst>
            <pc:docMk/>
            <pc:sldMasterMk cId="0" sldId="2147483659"/>
            <pc:sldLayoutMk cId="0" sldId="2147483655"/>
          </pc:sldLayoutMkLst>
        </pc:sldLayoutChg>
      </pc:sldMasterChg>
    </pc:docChg>
  </pc:docChgLst>
  <pc:docChgLst>
    <pc:chgData name="Jina Wilde" userId="81eabfff-cd68-40ba-93e9-4420b7129530" providerId="ADAL" clId="{0AA56580-15A6-4494-B6D9-DE9EE038AC81}"/>
    <pc:docChg chg="undo custSel addSld delSld modSld sldOrd">
      <pc:chgData name="Jina Wilde" userId="81eabfff-cd68-40ba-93e9-4420b7129530" providerId="ADAL" clId="{0AA56580-15A6-4494-B6D9-DE9EE038AC81}" dt="2022-03-09T23:01:18.012" v="3307" actId="47"/>
      <pc:docMkLst>
        <pc:docMk/>
      </pc:docMkLst>
      <pc:sldChg chg="modSp mod modNotesTx">
        <pc:chgData name="Jina Wilde" userId="81eabfff-cd68-40ba-93e9-4420b7129530" providerId="ADAL" clId="{0AA56580-15A6-4494-B6D9-DE9EE038AC81}" dt="2022-03-09T21:07:42.998" v="2" actId="404"/>
        <pc:sldMkLst>
          <pc:docMk/>
          <pc:sldMk cId="0" sldId="256"/>
        </pc:sldMkLst>
        <pc:spChg chg="mod">
          <ac:chgData name="Jina Wilde" userId="81eabfff-cd68-40ba-93e9-4420b7129530" providerId="ADAL" clId="{0AA56580-15A6-4494-B6D9-DE9EE038AC81}" dt="2022-03-09T21:07:42.998" v="2" actId="404"/>
          <ac:spMkLst>
            <pc:docMk/>
            <pc:sldMk cId="0" sldId="256"/>
            <ac:spMk id="61" creationId="{00000000-0000-0000-0000-000000000000}"/>
          </ac:spMkLst>
        </pc:spChg>
      </pc:sldChg>
      <pc:sldChg chg="addSp delSp modSp mod">
        <pc:chgData name="Jina Wilde" userId="81eabfff-cd68-40ba-93e9-4420b7129530" providerId="ADAL" clId="{0AA56580-15A6-4494-B6D9-DE9EE038AC81}" dt="2022-03-09T21:44:45.929" v="846" actId="478"/>
        <pc:sldMkLst>
          <pc:docMk/>
          <pc:sldMk cId="0" sldId="258"/>
        </pc:sldMkLst>
        <pc:spChg chg="add del mod">
          <ac:chgData name="Jina Wilde" userId="81eabfff-cd68-40ba-93e9-4420b7129530" providerId="ADAL" clId="{0AA56580-15A6-4494-B6D9-DE9EE038AC81}" dt="2022-03-09T21:31:57.872" v="714" actId="478"/>
          <ac:spMkLst>
            <pc:docMk/>
            <pc:sldMk cId="0" sldId="258"/>
            <ac:spMk id="4" creationId="{06BAB71F-0D9F-466C-98A2-9D0B3FFB5A9E}"/>
          </ac:spMkLst>
        </pc:spChg>
        <pc:spChg chg="add del mod">
          <ac:chgData name="Jina Wilde" userId="81eabfff-cd68-40ba-93e9-4420b7129530" providerId="ADAL" clId="{0AA56580-15A6-4494-B6D9-DE9EE038AC81}" dt="2022-03-09T21:39:26.902" v="738" actId="478"/>
          <ac:spMkLst>
            <pc:docMk/>
            <pc:sldMk cId="0" sldId="258"/>
            <ac:spMk id="7" creationId="{CF803A00-0127-45F9-99E5-7F4CE7DB9ED7}"/>
          </ac:spMkLst>
        </pc:spChg>
        <pc:spChg chg="add del mod">
          <ac:chgData name="Jina Wilde" userId="81eabfff-cd68-40ba-93e9-4420b7129530" providerId="ADAL" clId="{0AA56580-15A6-4494-B6D9-DE9EE038AC81}" dt="2022-03-09T21:39:11.114" v="737" actId="478"/>
          <ac:spMkLst>
            <pc:docMk/>
            <pc:sldMk cId="0" sldId="258"/>
            <ac:spMk id="11" creationId="{88C4EFD5-B758-46F2-AD3A-322DAA83DEC1}"/>
          </ac:spMkLst>
        </pc:spChg>
        <pc:spChg chg="add del mod">
          <ac:chgData name="Jina Wilde" userId="81eabfff-cd68-40ba-93e9-4420b7129530" providerId="ADAL" clId="{0AA56580-15A6-4494-B6D9-DE9EE038AC81}" dt="2022-03-09T21:44:45.929" v="846" actId="478"/>
          <ac:spMkLst>
            <pc:docMk/>
            <pc:sldMk cId="0" sldId="258"/>
            <ac:spMk id="14" creationId="{0940B103-F84B-4008-BAB6-4B75A987C22B}"/>
          </ac:spMkLst>
        </pc:spChg>
        <pc:spChg chg="mod">
          <ac:chgData name="Jina Wilde" userId="81eabfff-cd68-40ba-93e9-4420b7129530" providerId="ADAL" clId="{0AA56580-15A6-4494-B6D9-DE9EE038AC81}" dt="2022-03-09T21:13:56.016" v="24" actId="14100"/>
          <ac:spMkLst>
            <pc:docMk/>
            <pc:sldMk cId="0" sldId="258"/>
            <ac:spMk id="78" creationId="{00000000-0000-0000-0000-000000000000}"/>
          </ac:spMkLst>
        </pc:spChg>
        <pc:picChg chg="add mod">
          <ac:chgData name="Jina Wilde" userId="81eabfff-cd68-40ba-93e9-4420b7129530" providerId="ADAL" clId="{0AA56580-15A6-4494-B6D9-DE9EE038AC81}" dt="2022-03-09T21:44:13.927" v="844" actId="1036"/>
          <ac:picMkLst>
            <pc:docMk/>
            <pc:sldMk cId="0" sldId="258"/>
            <ac:picMk id="3" creationId="{6F3BD668-5071-4AB6-95C3-034094396680}"/>
          </ac:picMkLst>
        </pc:picChg>
        <pc:picChg chg="add del mod">
          <ac:chgData name="Jina Wilde" userId="81eabfff-cd68-40ba-93e9-4420b7129530" providerId="ADAL" clId="{0AA56580-15A6-4494-B6D9-DE9EE038AC81}" dt="2022-03-09T21:44:11.380" v="834" actId="1036"/>
          <ac:picMkLst>
            <pc:docMk/>
            <pc:sldMk cId="0" sldId="258"/>
            <ac:picMk id="6" creationId="{64F03722-B98D-4C99-8382-37A29B2C773A}"/>
          </ac:picMkLst>
        </pc:picChg>
        <pc:picChg chg="add del mod">
          <ac:chgData name="Jina Wilde" userId="81eabfff-cd68-40ba-93e9-4420b7129530" providerId="ADAL" clId="{0AA56580-15A6-4494-B6D9-DE9EE038AC81}" dt="2022-03-09T21:39:11.114" v="737" actId="478"/>
          <ac:picMkLst>
            <pc:docMk/>
            <pc:sldMk cId="0" sldId="258"/>
            <ac:picMk id="9" creationId="{B3ADB8FF-7DD2-47D1-A6F9-A7AF707A384A}"/>
          </ac:picMkLst>
        </pc:picChg>
        <pc:picChg chg="add del mod">
          <ac:chgData name="Jina Wilde" userId="81eabfff-cd68-40ba-93e9-4420b7129530" providerId="ADAL" clId="{0AA56580-15A6-4494-B6D9-DE9EE038AC81}" dt="2022-03-09T21:32:49.282" v="726" actId="478"/>
          <ac:picMkLst>
            <pc:docMk/>
            <pc:sldMk cId="0" sldId="258"/>
            <ac:picMk id="10" creationId="{B079FD35-C4D8-4B27-AA82-49CAC45F9DF6}"/>
          </ac:picMkLst>
        </pc:picChg>
        <pc:picChg chg="add mod">
          <ac:chgData name="Jina Wilde" userId="81eabfff-cd68-40ba-93e9-4420b7129530" providerId="ADAL" clId="{0AA56580-15A6-4494-B6D9-DE9EE038AC81}" dt="2022-03-09T21:44:10.031" v="829" actId="1036"/>
          <ac:picMkLst>
            <pc:docMk/>
            <pc:sldMk cId="0" sldId="258"/>
            <ac:picMk id="13" creationId="{22051D4D-6F5A-4E1A-87BA-14F3E723A031}"/>
          </ac:picMkLst>
        </pc:picChg>
        <pc:picChg chg="mod">
          <ac:chgData name="Jina Wilde" userId="81eabfff-cd68-40ba-93e9-4420b7129530" providerId="ADAL" clId="{0AA56580-15A6-4494-B6D9-DE9EE038AC81}" dt="2022-03-09T21:14:13.127" v="25" actId="1076"/>
          <ac:picMkLst>
            <pc:docMk/>
            <pc:sldMk cId="0" sldId="258"/>
            <ac:picMk id="79" creationId="{00000000-0000-0000-0000-000000000000}"/>
          </ac:picMkLst>
        </pc:picChg>
        <pc:picChg chg="del mod">
          <ac:chgData name="Jina Wilde" userId="81eabfff-cd68-40ba-93e9-4420b7129530" providerId="ADAL" clId="{0AA56580-15A6-4494-B6D9-DE9EE038AC81}" dt="2022-03-09T21:13:38.313" v="17" actId="478"/>
          <ac:picMkLst>
            <pc:docMk/>
            <pc:sldMk cId="0" sldId="258"/>
            <ac:picMk id="80" creationId="{00000000-0000-0000-0000-000000000000}"/>
          </ac:picMkLst>
        </pc:picChg>
        <pc:picChg chg="add del mod">
          <ac:chgData name="Jina Wilde" userId="81eabfff-cd68-40ba-93e9-4420b7129530" providerId="ADAL" clId="{0AA56580-15A6-4494-B6D9-DE9EE038AC81}" dt="2022-03-09T21:32:23.967" v="721" actId="478"/>
          <ac:picMkLst>
            <pc:docMk/>
            <pc:sldMk cId="0" sldId="258"/>
            <ac:picMk id="1026" creationId="{8BDD8650-9A52-4B0D-A567-2B4AE663A539}"/>
          </ac:picMkLst>
        </pc:picChg>
        <pc:picChg chg="add mod">
          <ac:chgData name="Jina Wilde" userId="81eabfff-cd68-40ba-93e9-4420b7129530" providerId="ADAL" clId="{0AA56580-15A6-4494-B6D9-DE9EE038AC81}" dt="2022-03-09T21:44:12.616" v="839" actId="1036"/>
          <ac:picMkLst>
            <pc:docMk/>
            <pc:sldMk cId="0" sldId="258"/>
            <ac:picMk id="1028" creationId="{08BE2611-04A3-40BC-A4B0-5130CC4AEABE}"/>
          </ac:picMkLst>
        </pc:picChg>
      </pc:sldChg>
      <pc:sldChg chg="add del">
        <pc:chgData name="Jina Wilde" userId="81eabfff-cd68-40ba-93e9-4420b7129530" providerId="ADAL" clId="{0AA56580-15A6-4494-B6D9-DE9EE038AC81}" dt="2022-03-09T23:01:18.012" v="3307" actId="47"/>
        <pc:sldMkLst>
          <pc:docMk/>
          <pc:sldMk cId="0" sldId="259"/>
        </pc:sldMkLst>
      </pc:sldChg>
      <pc:sldChg chg="del ord modNotes">
        <pc:chgData name="Jina Wilde" userId="81eabfff-cd68-40ba-93e9-4420b7129530" providerId="ADAL" clId="{0AA56580-15A6-4494-B6D9-DE9EE038AC81}" dt="2022-03-09T23:01:11.273" v="3305" actId="47"/>
        <pc:sldMkLst>
          <pc:docMk/>
          <pc:sldMk cId="0" sldId="261"/>
        </pc:sldMkLst>
      </pc:sldChg>
      <pc:sldChg chg="addSp delSp modSp add mod">
        <pc:chgData name="Jina Wilde" userId="81eabfff-cd68-40ba-93e9-4420b7129530" providerId="ADAL" clId="{0AA56580-15A6-4494-B6D9-DE9EE038AC81}" dt="2022-03-09T22:25:56.186" v="2144" actId="20577"/>
        <pc:sldMkLst>
          <pc:docMk/>
          <pc:sldMk cId="1149364209" sldId="265"/>
        </pc:sldMkLst>
        <pc:spChg chg="add del mod">
          <ac:chgData name="Jina Wilde" userId="81eabfff-cd68-40ba-93e9-4420b7129530" providerId="ADAL" clId="{0AA56580-15A6-4494-B6D9-DE9EE038AC81}" dt="2022-03-09T21:18:50.255" v="48" actId="478"/>
          <ac:spMkLst>
            <pc:docMk/>
            <pc:sldMk cId="1149364209" sldId="265"/>
            <ac:spMk id="4" creationId="{81AABDC0-D5B5-4657-850E-89A671B41EF8}"/>
          </ac:spMkLst>
        </pc:spChg>
        <pc:spChg chg="add del mod">
          <ac:chgData name="Jina Wilde" userId="81eabfff-cd68-40ba-93e9-4420b7129530" providerId="ADAL" clId="{0AA56580-15A6-4494-B6D9-DE9EE038AC81}" dt="2022-03-09T21:29:43.942" v="698" actId="478"/>
          <ac:spMkLst>
            <pc:docMk/>
            <pc:sldMk cId="1149364209" sldId="265"/>
            <ac:spMk id="8" creationId="{7F1F628C-62C1-425B-89E4-0AB1F415EE84}"/>
          </ac:spMkLst>
        </pc:spChg>
        <pc:spChg chg="mod">
          <ac:chgData name="Jina Wilde" userId="81eabfff-cd68-40ba-93e9-4420b7129530" providerId="ADAL" clId="{0AA56580-15A6-4494-B6D9-DE9EE038AC81}" dt="2022-03-09T22:25:56.186" v="2144" actId="20577"/>
          <ac:spMkLst>
            <pc:docMk/>
            <pc:sldMk cId="1149364209" sldId="265"/>
            <ac:spMk id="78" creationId="{00000000-0000-0000-0000-000000000000}"/>
          </ac:spMkLst>
        </pc:spChg>
        <pc:picChg chg="add del mod">
          <ac:chgData name="Jina Wilde" userId="81eabfff-cd68-40ba-93e9-4420b7129530" providerId="ADAL" clId="{0AA56580-15A6-4494-B6D9-DE9EE038AC81}" dt="2022-03-09T21:18:50.255" v="48" actId="478"/>
          <ac:picMkLst>
            <pc:docMk/>
            <pc:sldMk cId="1149364209" sldId="265"/>
            <ac:picMk id="3" creationId="{B2C9032A-5B41-43BB-8A4E-C81BA959C524}"/>
          </ac:picMkLst>
        </pc:picChg>
        <pc:picChg chg="add mod">
          <ac:chgData name="Jina Wilde" userId="81eabfff-cd68-40ba-93e9-4420b7129530" providerId="ADAL" clId="{0AA56580-15A6-4494-B6D9-DE9EE038AC81}" dt="2022-03-09T21:14:53.609" v="30"/>
          <ac:picMkLst>
            <pc:docMk/>
            <pc:sldMk cId="1149364209" sldId="265"/>
            <ac:picMk id="6" creationId="{C7C7D904-70B6-491B-A3E3-39C8EB8D06B4}"/>
          </ac:picMkLst>
        </pc:picChg>
        <pc:picChg chg="add mod">
          <ac:chgData name="Jina Wilde" userId="81eabfff-cd68-40ba-93e9-4420b7129530" providerId="ADAL" clId="{0AA56580-15A6-4494-B6D9-DE9EE038AC81}" dt="2022-03-09T22:07:56.791" v="2071" actId="1076"/>
          <ac:picMkLst>
            <pc:docMk/>
            <pc:sldMk cId="1149364209" sldId="265"/>
            <ac:picMk id="7" creationId="{BC35FC32-6773-4DE5-A705-CE5BF1E7DB0B}"/>
          </ac:picMkLst>
        </pc:picChg>
        <pc:picChg chg="del mod">
          <ac:chgData name="Jina Wilde" userId="81eabfff-cd68-40ba-93e9-4420b7129530" providerId="ADAL" clId="{0AA56580-15A6-4494-B6D9-DE9EE038AC81}" dt="2022-03-09T21:14:46.785" v="29" actId="478"/>
          <ac:picMkLst>
            <pc:docMk/>
            <pc:sldMk cId="1149364209" sldId="265"/>
            <ac:picMk id="79" creationId="{00000000-0000-0000-0000-000000000000}"/>
          </ac:picMkLst>
        </pc:picChg>
        <pc:picChg chg="del">
          <ac:chgData name="Jina Wilde" userId="81eabfff-cd68-40ba-93e9-4420b7129530" providerId="ADAL" clId="{0AA56580-15A6-4494-B6D9-DE9EE038AC81}" dt="2022-03-09T21:14:42.749" v="27" actId="478"/>
          <ac:picMkLst>
            <pc:docMk/>
            <pc:sldMk cId="1149364209" sldId="265"/>
            <ac:picMk id="80" creationId="{00000000-0000-0000-0000-000000000000}"/>
          </ac:picMkLst>
        </pc:picChg>
      </pc:sldChg>
      <pc:sldChg chg="addSp delSp modSp add mod">
        <pc:chgData name="Jina Wilde" userId="81eabfff-cd68-40ba-93e9-4420b7129530" providerId="ADAL" clId="{0AA56580-15A6-4494-B6D9-DE9EE038AC81}" dt="2022-03-09T22:33:49.088" v="2234" actId="404"/>
        <pc:sldMkLst>
          <pc:docMk/>
          <pc:sldMk cId="1007467941" sldId="266"/>
        </pc:sldMkLst>
        <pc:spChg chg="add del mod">
          <ac:chgData name="Jina Wilde" userId="81eabfff-cd68-40ba-93e9-4420b7129530" providerId="ADAL" clId="{0AA56580-15A6-4494-B6D9-DE9EE038AC81}" dt="2022-03-09T22:01:54.624" v="1886" actId="478"/>
          <ac:spMkLst>
            <pc:docMk/>
            <pc:sldMk cId="1007467941" sldId="266"/>
            <ac:spMk id="4" creationId="{28E5F7DA-0F4F-4E7B-8F7A-A7F00C7B3635}"/>
          </ac:spMkLst>
        </pc:spChg>
        <pc:spChg chg="add del mod">
          <ac:chgData name="Jina Wilde" userId="81eabfff-cd68-40ba-93e9-4420b7129530" providerId="ADAL" clId="{0AA56580-15A6-4494-B6D9-DE9EE038AC81}" dt="2022-03-09T22:26:53.162" v="2146" actId="478"/>
          <ac:spMkLst>
            <pc:docMk/>
            <pc:sldMk cId="1007467941" sldId="266"/>
            <ac:spMk id="5" creationId="{CAC3983A-FA09-4B23-B527-ADFDF3D09FC2}"/>
          </ac:spMkLst>
        </pc:spChg>
        <pc:spChg chg="add mod">
          <ac:chgData name="Jina Wilde" userId="81eabfff-cd68-40ba-93e9-4420b7129530" providerId="ADAL" clId="{0AA56580-15A6-4494-B6D9-DE9EE038AC81}" dt="2022-03-09T22:33:49.088" v="2234" actId="404"/>
          <ac:spMkLst>
            <pc:docMk/>
            <pc:sldMk cId="1007467941" sldId="266"/>
            <ac:spMk id="16" creationId="{BBE47F84-74AC-4264-A3CF-2F90BBE5705B}"/>
          </ac:spMkLst>
        </pc:spChg>
        <pc:spChg chg="mod">
          <ac:chgData name="Jina Wilde" userId="81eabfff-cd68-40ba-93e9-4420b7129530" providerId="ADAL" clId="{0AA56580-15A6-4494-B6D9-DE9EE038AC81}" dt="2022-03-09T22:06:49.875" v="2069" actId="20577"/>
          <ac:spMkLst>
            <pc:docMk/>
            <pc:sldMk cId="1007467941" sldId="266"/>
            <ac:spMk id="77" creationId="{00000000-0000-0000-0000-000000000000}"/>
          </ac:spMkLst>
        </pc:spChg>
        <pc:spChg chg="mod">
          <ac:chgData name="Jina Wilde" userId="81eabfff-cd68-40ba-93e9-4420b7129530" providerId="ADAL" clId="{0AA56580-15A6-4494-B6D9-DE9EE038AC81}" dt="2022-03-09T22:33:13.333" v="2206" actId="14100"/>
          <ac:spMkLst>
            <pc:docMk/>
            <pc:sldMk cId="1007467941" sldId="266"/>
            <ac:spMk id="78" creationId="{00000000-0000-0000-0000-000000000000}"/>
          </ac:spMkLst>
        </pc:spChg>
        <pc:picChg chg="add del mod">
          <ac:chgData name="Jina Wilde" userId="81eabfff-cd68-40ba-93e9-4420b7129530" providerId="ADAL" clId="{0AA56580-15A6-4494-B6D9-DE9EE038AC81}" dt="2022-03-09T22:26:50.643" v="2145" actId="478"/>
          <ac:picMkLst>
            <pc:docMk/>
            <pc:sldMk cId="1007467941" sldId="266"/>
            <ac:picMk id="3" creationId="{11395AEC-485B-4F5C-B7B1-A70468BED8E7}"/>
          </ac:picMkLst>
        </pc:picChg>
        <pc:picChg chg="del">
          <ac:chgData name="Jina Wilde" userId="81eabfff-cd68-40ba-93e9-4420b7129530" providerId="ADAL" clId="{0AA56580-15A6-4494-B6D9-DE9EE038AC81}" dt="2022-03-09T21:45:50.617" v="850" actId="478"/>
          <ac:picMkLst>
            <pc:docMk/>
            <pc:sldMk cId="1007467941" sldId="266"/>
            <ac:picMk id="7" creationId="{BC35FC32-6773-4DE5-A705-CE5BF1E7DB0B}"/>
          </ac:picMkLst>
        </pc:picChg>
        <pc:picChg chg="add mod">
          <ac:chgData name="Jina Wilde" userId="81eabfff-cd68-40ba-93e9-4420b7129530" providerId="ADAL" clId="{0AA56580-15A6-4494-B6D9-DE9EE038AC81}" dt="2022-03-09T22:33:02.883" v="2204" actId="1076"/>
          <ac:picMkLst>
            <pc:docMk/>
            <pc:sldMk cId="1007467941" sldId="266"/>
            <ac:picMk id="9" creationId="{767755DA-D9D6-4635-8470-20CCFCB4E446}"/>
          </ac:picMkLst>
        </pc:picChg>
        <pc:picChg chg="add mod">
          <ac:chgData name="Jina Wilde" userId="81eabfff-cd68-40ba-93e9-4420b7129530" providerId="ADAL" clId="{0AA56580-15A6-4494-B6D9-DE9EE038AC81}" dt="2022-03-09T22:33:04.691" v="2205" actId="1076"/>
          <ac:picMkLst>
            <pc:docMk/>
            <pc:sldMk cId="1007467941" sldId="266"/>
            <ac:picMk id="11" creationId="{DE6253A4-6160-498A-9C3B-DA1F78DFDF10}"/>
          </ac:picMkLst>
        </pc:picChg>
        <pc:picChg chg="add mod">
          <ac:chgData name="Jina Wilde" userId="81eabfff-cd68-40ba-93e9-4420b7129530" providerId="ADAL" clId="{0AA56580-15A6-4494-B6D9-DE9EE038AC81}" dt="2022-03-09T22:33:01.067" v="2203" actId="1076"/>
          <ac:picMkLst>
            <pc:docMk/>
            <pc:sldMk cId="1007467941" sldId="266"/>
            <ac:picMk id="13" creationId="{710D7FF7-B98A-46B1-81F4-4130D741306C}"/>
          </ac:picMkLst>
        </pc:picChg>
        <pc:picChg chg="add mod">
          <ac:chgData name="Jina Wilde" userId="81eabfff-cd68-40ba-93e9-4420b7129530" providerId="ADAL" clId="{0AA56580-15A6-4494-B6D9-DE9EE038AC81}" dt="2022-03-09T22:32:57.734" v="2202" actId="1076"/>
          <ac:picMkLst>
            <pc:docMk/>
            <pc:sldMk cId="1007467941" sldId="266"/>
            <ac:picMk id="15" creationId="{333ECC99-1532-454C-85EC-C095FF844059}"/>
          </ac:picMkLst>
        </pc:picChg>
        <pc:picChg chg="add del mod">
          <ac:chgData name="Jina Wilde" userId="81eabfff-cd68-40ba-93e9-4420b7129530" providerId="ADAL" clId="{0AA56580-15A6-4494-B6D9-DE9EE038AC81}" dt="2022-03-09T22:01:19.013" v="1882" actId="478"/>
          <ac:picMkLst>
            <pc:docMk/>
            <pc:sldMk cId="1007467941" sldId="266"/>
            <ac:picMk id="3074" creationId="{1699099C-E9AC-4DC0-986B-E1A71718C385}"/>
          </ac:picMkLst>
        </pc:picChg>
      </pc:sldChg>
      <pc:sldChg chg="addSp delSp modSp add mod ord">
        <pc:chgData name="Jina Wilde" userId="81eabfff-cd68-40ba-93e9-4420b7129530" providerId="ADAL" clId="{0AA56580-15A6-4494-B6D9-DE9EE038AC81}" dt="2022-03-09T23:00:25.543" v="3304" actId="1076"/>
        <pc:sldMkLst>
          <pc:docMk/>
          <pc:sldMk cId="1313601495" sldId="267"/>
        </pc:sldMkLst>
        <pc:spChg chg="del mod">
          <ac:chgData name="Jina Wilde" userId="81eabfff-cd68-40ba-93e9-4420b7129530" providerId="ADAL" clId="{0AA56580-15A6-4494-B6D9-DE9EE038AC81}" dt="2022-03-09T22:08:53.206" v="2120" actId="478"/>
          <ac:spMkLst>
            <pc:docMk/>
            <pc:sldMk cId="1313601495" sldId="267"/>
            <ac:spMk id="5" creationId="{CAC3983A-FA09-4B23-B527-ADFDF3D09FC2}"/>
          </ac:spMkLst>
        </pc:spChg>
        <pc:spChg chg="add mod">
          <ac:chgData name="Jina Wilde" userId="81eabfff-cd68-40ba-93e9-4420b7129530" providerId="ADAL" clId="{0AA56580-15A6-4494-B6D9-DE9EE038AC81}" dt="2022-03-09T23:00:02.519" v="3299" actId="14100"/>
          <ac:spMkLst>
            <pc:docMk/>
            <pc:sldMk cId="1313601495" sldId="267"/>
            <ac:spMk id="14" creationId="{7729329F-C374-4CDF-AB79-502E8BCAEDE1}"/>
          </ac:spMkLst>
        </pc:spChg>
        <pc:spChg chg="mod">
          <ac:chgData name="Jina Wilde" userId="81eabfff-cd68-40ba-93e9-4420b7129530" providerId="ADAL" clId="{0AA56580-15A6-4494-B6D9-DE9EE038AC81}" dt="2022-03-09T22:39:06.407" v="2289" actId="20577"/>
          <ac:spMkLst>
            <pc:docMk/>
            <pc:sldMk cId="1313601495" sldId="267"/>
            <ac:spMk id="77" creationId="{00000000-0000-0000-0000-000000000000}"/>
          </ac:spMkLst>
        </pc:spChg>
        <pc:spChg chg="mod">
          <ac:chgData name="Jina Wilde" userId="81eabfff-cd68-40ba-93e9-4420b7129530" providerId="ADAL" clId="{0AA56580-15A6-4494-B6D9-DE9EE038AC81}" dt="2022-03-09T23:00:06.339" v="3300" actId="14100"/>
          <ac:spMkLst>
            <pc:docMk/>
            <pc:sldMk cId="1313601495" sldId="267"/>
            <ac:spMk id="78" creationId="{00000000-0000-0000-0000-000000000000}"/>
          </ac:spMkLst>
        </pc:spChg>
        <pc:picChg chg="del">
          <ac:chgData name="Jina Wilde" userId="81eabfff-cd68-40ba-93e9-4420b7129530" providerId="ADAL" clId="{0AA56580-15A6-4494-B6D9-DE9EE038AC81}" dt="2022-03-09T22:08:46.321" v="2118" actId="478"/>
          <ac:picMkLst>
            <pc:docMk/>
            <pc:sldMk cId="1313601495" sldId="267"/>
            <ac:picMk id="3" creationId="{11395AEC-485B-4F5C-B7B1-A70468BED8E7}"/>
          </ac:picMkLst>
        </pc:picChg>
        <pc:picChg chg="add mod">
          <ac:chgData name="Jina Wilde" userId="81eabfff-cd68-40ba-93e9-4420b7129530" providerId="ADAL" clId="{0AA56580-15A6-4494-B6D9-DE9EE038AC81}" dt="2022-03-09T23:00:23.905" v="3303" actId="1076"/>
          <ac:picMkLst>
            <pc:docMk/>
            <pc:sldMk cId="1313601495" sldId="267"/>
            <ac:picMk id="4" creationId="{5D5D52A6-B4F5-46AB-AB5A-12549CA20E43}"/>
          </ac:picMkLst>
        </pc:picChg>
        <pc:picChg chg="del">
          <ac:chgData name="Jina Wilde" userId="81eabfff-cd68-40ba-93e9-4420b7129530" providerId="ADAL" clId="{0AA56580-15A6-4494-B6D9-DE9EE038AC81}" dt="2022-03-09T22:08:40.934" v="2117" actId="478"/>
          <ac:picMkLst>
            <pc:docMk/>
            <pc:sldMk cId="1313601495" sldId="267"/>
            <ac:picMk id="6" creationId="{C7C7D904-70B6-491B-A3E3-39C8EB8D06B4}"/>
          </ac:picMkLst>
        </pc:picChg>
        <pc:picChg chg="add del mod">
          <ac:chgData name="Jina Wilde" userId="81eabfff-cd68-40ba-93e9-4420b7129530" providerId="ADAL" clId="{0AA56580-15A6-4494-B6D9-DE9EE038AC81}" dt="2022-03-09T22:47:57.077" v="2637" actId="478"/>
          <ac:picMkLst>
            <pc:docMk/>
            <pc:sldMk cId="1313601495" sldId="267"/>
            <ac:picMk id="8" creationId="{55EAB8FE-96E2-429A-A70C-F82226C4B43F}"/>
          </ac:picMkLst>
        </pc:picChg>
        <pc:picChg chg="add mod">
          <ac:chgData name="Jina Wilde" userId="81eabfff-cd68-40ba-93e9-4420b7129530" providerId="ADAL" clId="{0AA56580-15A6-4494-B6D9-DE9EE038AC81}" dt="2022-03-09T23:00:25.543" v="3304" actId="1076"/>
          <ac:picMkLst>
            <pc:docMk/>
            <pc:sldMk cId="1313601495" sldId="267"/>
            <ac:picMk id="10" creationId="{F2D1B9E0-CB15-479F-9365-017CCDA7EC27}"/>
          </ac:picMkLst>
        </pc:picChg>
        <pc:picChg chg="add mod">
          <ac:chgData name="Jina Wilde" userId="81eabfff-cd68-40ba-93e9-4420b7129530" providerId="ADAL" clId="{0AA56580-15A6-4494-B6D9-DE9EE038AC81}" dt="2022-03-09T22:39:44.638" v="2293"/>
          <ac:picMkLst>
            <pc:docMk/>
            <pc:sldMk cId="1313601495" sldId="267"/>
            <ac:picMk id="13" creationId="{69FD528D-2AAB-431D-90E2-94487745FF3F}"/>
          </ac:picMkLst>
        </pc:picChg>
      </pc:sldChg>
      <pc:sldChg chg="addSp delSp modSp add mod">
        <pc:chgData name="Jina Wilde" userId="81eabfff-cd68-40ba-93e9-4420b7129530" providerId="ADAL" clId="{0AA56580-15A6-4494-B6D9-DE9EE038AC81}" dt="2022-03-09T22:47:38.756" v="2636" actId="14100"/>
        <pc:sldMkLst>
          <pc:docMk/>
          <pc:sldMk cId="100586237" sldId="268"/>
        </pc:sldMkLst>
        <pc:spChg chg="add mod">
          <ac:chgData name="Jina Wilde" userId="81eabfff-cd68-40ba-93e9-4420b7129530" providerId="ADAL" clId="{0AA56580-15A6-4494-B6D9-DE9EE038AC81}" dt="2022-03-09T22:47:38.756" v="2636" actId="14100"/>
          <ac:spMkLst>
            <pc:docMk/>
            <pc:sldMk cId="100586237" sldId="268"/>
            <ac:spMk id="12" creationId="{B9EA4532-41F2-49F1-91AC-F8DCF0EA88CC}"/>
          </ac:spMkLst>
        </pc:spChg>
        <pc:spChg chg="mod">
          <ac:chgData name="Jina Wilde" userId="81eabfff-cd68-40ba-93e9-4420b7129530" providerId="ADAL" clId="{0AA56580-15A6-4494-B6D9-DE9EE038AC81}" dt="2022-03-09T22:47:25.907" v="2635" actId="6549"/>
          <ac:spMkLst>
            <pc:docMk/>
            <pc:sldMk cId="100586237" sldId="268"/>
            <ac:spMk id="78" creationId="{00000000-0000-0000-0000-000000000000}"/>
          </ac:spMkLst>
        </pc:spChg>
        <pc:picChg chg="add mod">
          <ac:chgData name="Jina Wilde" userId="81eabfff-cd68-40ba-93e9-4420b7129530" providerId="ADAL" clId="{0AA56580-15A6-4494-B6D9-DE9EE038AC81}" dt="2022-03-09T22:46:18.503" v="2620" actId="14100"/>
          <ac:picMkLst>
            <pc:docMk/>
            <pc:sldMk cId="100586237" sldId="268"/>
            <ac:picMk id="3" creationId="{7E266744-C1EC-4FFD-8372-B471B31F8EC9}"/>
          </ac:picMkLst>
        </pc:picChg>
        <pc:picChg chg="del">
          <ac:chgData name="Jina Wilde" userId="81eabfff-cd68-40ba-93e9-4420b7129530" providerId="ADAL" clId="{0AA56580-15A6-4494-B6D9-DE9EE038AC81}" dt="2022-03-09T22:40:08.613" v="2298" actId="478"/>
          <ac:picMkLst>
            <pc:docMk/>
            <pc:sldMk cId="100586237" sldId="268"/>
            <ac:picMk id="4" creationId="{5D5D52A6-B4F5-46AB-AB5A-12549CA20E43}"/>
          </ac:picMkLst>
        </pc:picChg>
        <pc:picChg chg="add del">
          <ac:chgData name="Jina Wilde" userId="81eabfff-cd68-40ba-93e9-4420b7129530" providerId="ADAL" clId="{0AA56580-15A6-4494-B6D9-DE9EE038AC81}" dt="2022-03-09T22:46:46.095" v="2624" actId="22"/>
          <ac:picMkLst>
            <pc:docMk/>
            <pc:sldMk cId="100586237" sldId="268"/>
            <ac:picMk id="6" creationId="{F377D268-281A-48F9-9D9D-EA6FCA4FCABB}"/>
          </ac:picMkLst>
        </pc:picChg>
        <pc:picChg chg="add mod">
          <ac:chgData name="Jina Wilde" userId="81eabfff-cd68-40ba-93e9-4420b7129530" providerId="ADAL" clId="{0AA56580-15A6-4494-B6D9-DE9EE038AC81}" dt="2022-03-09T22:39:52.552" v="2296"/>
          <ac:picMkLst>
            <pc:docMk/>
            <pc:sldMk cId="100586237" sldId="268"/>
            <ac:picMk id="7" creationId="{3ADC0F66-6325-4134-AF5F-B8BCB9CE6921}"/>
          </ac:picMkLst>
        </pc:picChg>
        <pc:picChg chg="mod">
          <ac:chgData name="Jina Wilde" userId="81eabfff-cd68-40ba-93e9-4420b7129530" providerId="ADAL" clId="{0AA56580-15A6-4494-B6D9-DE9EE038AC81}" dt="2022-03-09T22:46:22.105" v="2621" actId="14100"/>
          <ac:picMkLst>
            <pc:docMk/>
            <pc:sldMk cId="100586237" sldId="268"/>
            <ac:picMk id="8" creationId="{55EAB8FE-96E2-429A-A70C-F82226C4B43F}"/>
          </ac:picMkLst>
        </pc:picChg>
        <pc:picChg chg="del">
          <ac:chgData name="Jina Wilde" userId="81eabfff-cd68-40ba-93e9-4420b7129530" providerId="ADAL" clId="{0AA56580-15A6-4494-B6D9-DE9EE038AC81}" dt="2022-03-09T22:39:32.933" v="2291" actId="478"/>
          <ac:picMkLst>
            <pc:docMk/>
            <pc:sldMk cId="100586237" sldId="268"/>
            <ac:picMk id="10" creationId="{F2D1B9E0-CB15-479F-9365-017CCDA7EC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dbeb460e_4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dbeb460e_4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000" dirty="0">
              <a:solidFill>
                <a:srgbClr val="616161"/>
              </a:solidFill>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1142456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406636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781029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3968923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425331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5cc9c95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5cc9c95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Why it matters to your term project</a:t>
            </a:r>
            <a:endParaRPr dirty="0"/>
          </a:p>
        </p:txBody>
      </p:sp>
    </p:spTree>
    <p:extLst>
      <p:ext uri="{BB962C8B-B14F-4D97-AF65-F5344CB8AC3E}">
        <p14:creationId xmlns:p14="http://schemas.microsoft.com/office/powerpoint/2010/main" val="22426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www.nec-labs.com/tracki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link.springer.com/article/10.1186/s13638-018-1135-0" TargetMode="External"/><Relationship Id="rId3" Type="http://schemas.openxmlformats.org/officeDocument/2006/relationships/image" Target="../media/image2.jpg"/><Relationship Id="rId7"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hyperlink" Target="https://www.microtasking.online/strategic-perspectives-microwork-futures/" TargetMode="External"/><Relationship Id="rId10" Type="http://schemas.openxmlformats.org/officeDocument/2006/relationships/hyperlink" Target="https://socks-studio.com/2014/03/12/brandhaus-ii-a-building-conceived-to-be-set-on-fire/" TargetMode="External"/><Relationship Id="rId4" Type="http://schemas.openxmlformats.org/officeDocument/2006/relationships/image" Target="../media/image5.jpg"/><Relationship Id="rId9"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ux.stackexchange.com/questions/66592/what-a-user-friendly-indoor-navigation-map-should-look-like-on-mobile-devices"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hyperlink" Target="https://www.nec-labs.com/trackio" TargetMode="External"/><Relationship Id="rId3" Type="http://schemas.openxmlformats.org/officeDocument/2006/relationships/image" Target="../media/image2.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nec-labs.com/trackio" TargetMode="External"/><Relationship Id="rId5" Type="http://schemas.openxmlformats.org/officeDocument/2006/relationships/image" Target="../media/image15.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nec-labs.com/trackio" TargetMode="External"/><Relationship Id="rId5" Type="http://schemas.openxmlformats.org/officeDocument/2006/relationships/image" Target="../media/image2.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60" name="Google Shape;60;p13"/>
          <p:cNvSpPr txBox="1">
            <a:spLocks noGrp="1"/>
          </p:cNvSpPr>
          <p:nvPr>
            <p:ph type="ctrTitle"/>
          </p:nvPr>
        </p:nvSpPr>
        <p:spPr>
          <a:xfrm>
            <a:off x="510450" y="893625"/>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5500">
                <a:latin typeface="Arial"/>
                <a:ea typeface="Arial"/>
                <a:cs typeface="Arial"/>
                <a:sym typeface="Arial"/>
              </a:rPr>
              <a:t>TrackIO: 5G Tracking First Responders Inside-Out</a:t>
            </a:r>
            <a:endParaRPr sz="5500" dirty="0">
              <a:latin typeface="Arial"/>
              <a:ea typeface="Arial"/>
              <a:cs typeface="Arial"/>
              <a:sym typeface="Arial"/>
            </a:endParaRPr>
          </a:p>
        </p:txBody>
      </p:sp>
      <p:sp>
        <p:nvSpPr>
          <p:cNvPr id="61" name="Google Shape;61;p13"/>
          <p:cNvSpPr txBox="1">
            <a:spLocks noGrp="1"/>
          </p:cNvSpPr>
          <p:nvPr>
            <p:ph type="subTitle" idx="1"/>
          </p:nvPr>
        </p:nvSpPr>
        <p:spPr>
          <a:xfrm>
            <a:off x="510450" y="2751925"/>
            <a:ext cx="8123100" cy="138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Arial"/>
                <a:ea typeface="Arial"/>
                <a:cs typeface="Arial"/>
                <a:sym typeface="Arial"/>
              </a:rPr>
              <a:t>Authors: Ashutosh Dhekne, Ayon Chakraborty, Karthikeyan Sundaresan, Sampath Rangarajan with the University of Illinois at Urbana-Champaign and NEC Labs America, Inc.</a:t>
            </a:r>
            <a:endParaRPr sz="1800" dirty="0">
              <a:solidFill>
                <a:schemeClr val="dk2"/>
              </a:solidFill>
              <a:latin typeface="Arial"/>
              <a:ea typeface="Arial"/>
              <a:cs typeface="Arial"/>
              <a:sym typeface="Arial"/>
            </a:endParaRPr>
          </a:p>
        </p:txBody>
      </p:sp>
      <p:sp>
        <p:nvSpPr>
          <p:cNvPr id="62" name="Google Shape;62;p13"/>
          <p:cNvSpPr txBox="1">
            <a:spLocks noGrp="1"/>
          </p:cNvSpPr>
          <p:nvPr>
            <p:ph type="subTitle" idx="1"/>
          </p:nvPr>
        </p:nvSpPr>
        <p:spPr>
          <a:xfrm>
            <a:off x="510450" y="4184402"/>
            <a:ext cx="8123100" cy="7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Arial"/>
                <a:ea typeface="Arial"/>
                <a:cs typeface="Arial"/>
                <a:sym typeface="Arial"/>
              </a:rPr>
              <a:t>Jina Wilde with The Future Penguin group | hkl690</a:t>
            </a:r>
            <a:endParaRPr sz="1800" dirty="0">
              <a:solidFill>
                <a:schemeClr val="dk2"/>
              </a:solidFill>
              <a:latin typeface="Arial"/>
              <a:ea typeface="Arial"/>
              <a:cs typeface="Arial"/>
              <a:sym typeface="Arial"/>
            </a:endParaRPr>
          </a:p>
          <a:p>
            <a:pPr marL="0" lvl="0" indent="0" algn="l" rtl="0">
              <a:spcBef>
                <a:spcPts val="0"/>
              </a:spcBef>
              <a:spcAft>
                <a:spcPts val="0"/>
              </a:spcAft>
              <a:buNone/>
            </a:pPr>
            <a:endParaRPr sz="1800" dirty="0">
              <a:solidFill>
                <a:schemeClr val="dk2"/>
              </a:solidFill>
              <a:latin typeface="Arial"/>
              <a:ea typeface="Arial"/>
              <a:cs typeface="Arial"/>
              <a:sym typeface="Arial"/>
            </a:endParaRPr>
          </a:p>
          <a:p>
            <a:pPr marL="0" lvl="0" indent="0" algn="l" rtl="0">
              <a:spcBef>
                <a:spcPts val="0"/>
              </a:spcBef>
              <a:spcAft>
                <a:spcPts val="0"/>
              </a:spcAft>
              <a:buNone/>
            </a:pPr>
            <a:endParaRPr sz="1800" dirty="0">
              <a:solidFill>
                <a:schemeClr val="dk2"/>
              </a:solidFill>
              <a:latin typeface="Arial"/>
              <a:ea typeface="Arial"/>
              <a:cs typeface="Arial"/>
              <a:sym typeface="Arial"/>
            </a:endParaRPr>
          </a:p>
        </p:txBody>
      </p:sp>
      <p:cxnSp>
        <p:nvCxnSpPr>
          <p:cNvPr id="63" name="Google Shape;63;p13"/>
          <p:cNvCxnSpPr/>
          <p:nvPr/>
        </p:nvCxnSpPr>
        <p:spPr>
          <a:xfrm>
            <a:off x="615150" y="2617025"/>
            <a:ext cx="500400" cy="0"/>
          </a:xfrm>
          <a:prstGeom prst="straightConnector1">
            <a:avLst/>
          </a:prstGeom>
          <a:noFill/>
          <a:ln w="19050" cap="flat" cmpd="sng">
            <a:solidFill>
              <a:schemeClr val="lt1"/>
            </a:solidFill>
            <a:prstDash val="solid"/>
            <a:round/>
            <a:headEnd type="none" w="med" len="med"/>
            <a:tailEnd type="none" w="med" len="med"/>
          </a:ln>
        </p:spPr>
      </p:cxnSp>
      <p:pic>
        <p:nvPicPr>
          <p:cNvPr id="64" name="Google Shape;64;p13"/>
          <p:cNvPicPr preferRelativeResize="0"/>
          <p:nvPr/>
        </p:nvPicPr>
        <p:blipFill>
          <a:blip r:embed="rId4">
            <a:alphaModFix/>
          </a:blip>
          <a:stretch>
            <a:fillRect/>
          </a:stretch>
        </p:blipFill>
        <p:spPr>
          <a:xfrm>
            <a:off x="8375925" y="3902919"/>
            <a:ext cx="689000" cy="119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Conclusion</a:t>
            </a:r>
            <a:endParaRPr sz="3600" dirty="0">
              <a:solidFill>
                <a:schemeClr val="dk2"/>
              </a:solidFill>
              <a:highlight>
                <a:schemeClr val="dk1"/>
              </a:highlight>
              <a:latin typeface="Arial"/>
              <a:ea typeface="Arial"/>
              <a:cs typeface="Arial"/>
              <a:sym typeface="Arial"/>
            </a:endParaRPr>
          </a:p>
        </p:txBody>
      </p:sp>
      <p:sp>
        <p:nvSpPr>
          <p:cNvPr id="142" name="Google Shape;142;p21"/>
          <p:cNvSpPr txBox="1">
            <a:spLocks noGrp="1"/>
          </p:cNvSpPr>
          <p:nvPr>
            <p:ph type="body" idx="1"/>
          </p:nvPr>
        </p:nvSpPr>
        <p:spPr>
          <a:xfrm>
            <a:off x="515816" y="1391825"/>
            <a:ext cx="2895599" cy="316845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dk2"/>
                </a:solidFill>
                <a:latin typeface="Arial"/>
                <a:ea typeface="Arial"/>
                <a:cs typeface="Arial"/>
                <a:sym typeface="Arial"/>
              </a:rPr>
              <a:t>     </a:t>
            </a:r>
            <a:r>
              <a:rPr lang="en-US" sz="1200" dirty="0" err="1">
                <a:solidFill>
                  <a:schemeClr val="dk2"/>
                </a:solidFill>
                <a:latin typeface="Arial"/>
                <a:ea typeface="Arial"/>
                <a:cs typeface="Arial"/>
                <a:sym typeface="Arial"/>
              </a:rPr>
              <a:t>TrackIO’s</a:t>
            </a:r>
            <a:r>
              <a:rPr lang="en-US" sz="1200" dirty="0">
                <a:solidFill>
                  <a:schemeClr val="dk2"/>
                </a:solidFill>
                <a:latin typeface="Arial"/>
                <a:ea typeface="Arial"/>
                <a:cs typeface="Arial"/>
                <a:sym typeface="Arial"/>
              </a:rPr>
              <a:t> research focuses on creating outdoor infrastructure for localization mapping with the use of UAVs outside and inside, UWB devices embedded in responder’s equipment such as helmets, and algorithms that calculate and send mapping data quickly and accurately. The problems of indoor mapping for multipaths has led to their </a:t>
            </a:r>
            <a:r>
              <a:rPr lang="en-US" sz="1200" dirty="0" err="1">
                <a:solidFill>
                  <a:schemeClr val="dk2"/>
                </a:solidFill>
                <a:latin typeface="Arial"/>
                <a:ea typeface="Arial"/>
                <a:cs typeface="Arial"/>
                <a:sym typeface="Arial"/>
              </a:rPr>
              <a:t>TrackIO</a:t>
            </a:r>
            <a:r>
              <a:rPr lang="en-US" sz="1200" dirty="0">
                <a:solidFill>
                  <a:schemeClr val="dk2"/>
                </a:solidFill>
                <a:latin typeface="Arial"/>
                <a:ea typeface="Arial"/>
                <a:cs typeface="Arial"/>
                <a:sym typeface="Arial"/>
              </a:rPr>
              <a:t> research.</a:t>
            </a:r>
          </a:p>
          <a:p>
            <a:pPr marL="0" lvl="0" indent="0" algn="l" rtl="0">
              <a:spcBef>
                <a:spcPts val="600"/>
              </a:spcBef>
              <a:spcAft>
                <a:spcPts val="0"/>
              </a:spcAft>
              <a:buNone/>
            </a:pPr>
            <a:r>
              <a:rPr lang="en-US" sz="1200" dirty="0">
                <a:solidFill>
                  <a:schemeClr val="dk2"/>
                </a:solidFill>
                <a:latin typeface="Arial"/>
                <a:ea typeface="Arial"/>
                <a:cs typeface="Arial"/>
                <a:sym typeface="Arial"/>
              </a:rPr>
              <a:t>     To watch the </a:t>
            </a:r>
            <a:r>
              <a:rPr lang="en-US" sz="1200" dirty="0" err="1">
                <a:solidFill>
                  <a:schemeClr val="dk2"/>
                </a:solidFill>
                <a:latin typeface="Arial"/>
                <a:ea typeface="Arial"/>
                <a:cs typeface="Arial"/>
                <a:sym typeface="Arial"/>
              </a:rPr>
              <a:t>TrackIO</a:t>
            </a:r>
            <a:r>
              <a:rPr lang="en-US" sz="1200" dirty="0">
                <a:solidFill>
                  <a:schemeClr val="dk2"/>
                </a:solidFill>
                <a:latin typeface="Arial"/>
                <a:ea typeface="Arial"/>
                <a:cs typeface="Arial"/>
                <a:sym typeface="Arial"/>
              </a:rPr>
              <a:t> video demonstration, click on this link: </a:t>
            </a:r>
            <a:r>
              <a:rPr lang="en-US" sz="1200" dirty="0">
                <a:solidFill>
                  <a:schemeClr val="dk2"/>
                </a:solidFill>
                <a:latin typeface="Arial"/>
                <a:ea typeface="Arial"/>
                <a:cs typeface="Arial"/>
                <a:sym typeface="Arial"/>
                <a:hlinkClick r:id="rId3"/>
              </a:rPr>
              <a:t>https://www.nec-labs.com/trackio</a:t>
            </a:r>
            <a:endParaRPr sz="1200" dirty="0">
              <a:solidFill>
                <a:schemeClr val="dk2"/>
              </a:solidFill>
              <a:latin typeface="Arial"/>
              <a:ea typeface="Arial"/>
              <a:cs typeface="Arial"/>
              <a:sym typeface="Arial"/>
            </a:endParaRPr>
          </a:p>
          <a:p>
            <a:pPr marL="0" lvl="0" indent="0" algn="l" rtl="0">
              <a:spcBef>
                <a:spcPts val="600"/>
              </a:spcBef>
              <a:spcAft>
                <a:spcPts val="0"/>
              </a:spcAft>
              <a:buNone/>
            </a:pPr>
            <a:endParaRPr sz="1200" dirty="0">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908DEB6B-22E2-470E-BDA5-30139D21EBB1}"/>
              </a:ext>
            </a:extLst>
          </p:cNvPr>
          <p:cNvPicPr>
            <a:picLocks noChangeAspect="1"/>
          </p:cNvPicPr>
          <p:nvPr/>
        </p:nvPicPr>
        <p:blipFill>
          <a:blip r:embed="rId4"/>
          <a:stretch>
            <a:fillRect/>
          </a:stretch>
        </p:blipFill>
        <p:spPr>
          <a:xfrm>
            <a:off x="3858813" y="1391825"/>
            <a:ext cx="4853904" cy="2828483"/>
          </a:xfrm>
          <a:prstGeom prst="rect">
            <a:avLst/>
          </a:prstGeom>
        </p:spPr>
      </p:pic>
      <p:pic>
        <p:nvPicPr>
          <p:cNvPr id="11" name="Google Shape;79;p15">
            <a:extLst>
              <a:ext uri="{FF2B5EF4-FFF2-40B4-BE49-F238E27FC236}">
                <a16:creationId xmlns:a16="http://schemas.microsoft.com/office/drawing/2014/main" id="{9DA73471-99D8-46D7-9634-61289A559101}"/>
              </a:ext>
            </a:extLst>
          </p:cNvPr>
          <p:cNvPicPr preferRelativeResize="0"/>
          <p:nvPr/>
        </p:nvPicPr>
        <p:blipFill>
          <a:blip r:embed="rId5">
            <a:alphaModFix/>
          </a:blip>
          <a:stretch>
            <a:fillRect/>
          </a:stretch>
        </p:blipFill>
        <p:spPr>
          <a:xfrm>
            <a:off x="8501700" y="70925"/>
            <a:ext cx="544525" cy="94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Abstract</a:t>
            </a:r>
            <a:endParaRPr sz="3600" dirty="0">
              <a:solidFill>
                <a:schemeClr val="dk2"/>
              </a:solidFill>
              <a:highlight>
                <a:schemeClr val="dk1"/>
              </a:highlight>
              <a:latin typeface="Arial"/>
              <a:ea typeface="Arial"/>
              <a:cs typeface="Arial"/>
              <a:sym typeface="Arial"/>
            </a:endParaRPr>
          </a:p>
        </p:txBody>
      </p:sp>
      <p:sp>
        <p:nvSpPr>
          <p:cNvPr id="70" name="Google Shape;70;p14"/>
          <p:cNvSpPr txBox="1">
            <a:spLocks noGrp="1"/>
          </p:cNvSpPr>
          <p:nvPr>
            <p:ph type="body" idx="1"/>
          </p:nvPr>
        </p:nvSpPr>
        <p:spPr>
          <a:xfrm>
            <a:off x="311700" y="1396375"/>
            <a:ext cx="45069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solidFill>
                  <a:schemeClr val="dk2"/>
                </a:solidFill>
                <a:latin typeface="Arial"/>
                <a:ea typeface="Arial"/>
                <a:cs typeface="Arial"/>
                <a:sym typeface="Arial"/>
              </a:rPr>
              <a:t>     TrackIO is a research project that seeks to help first responders inside buildings which can be very difficult to navigate in emergency situations where there may be limited visibility due to smoke, fire, or other dangerous events. The researchers created TrackIO, a system that acts as mobile infrastructure where there is none to  track responders in large indoor environments mainly with the help of unmanned aerial vehicles (UAVs) with ultra-wideband (UWB) radio technology that is very fast, secure, and accurate for short ranges. Mathematical and scientific analysis was recorded, along with experiential data with the use of 4 UAVs and 4 UWB helmets as shown in Figures 1 and 15.</a:t>
            </a:r>
            <a:endParaRPr sz="1200" dirty="0">
              <a:solidFill>
                <a:schemeClr val="dk2"/>
              </a:solidFill>
              <a:latin typeface="Arial"/>
              <a:ea typeface="Arial"/>
              <a:cs typeface="Arial"/>
              <a:sym typeface="Arial"/>
            </a:endParaRPr>
          </a:p>
          <a:p>
            <a:pPr marL="0" lvl="0" indent="0" algn="l" rtl="0">
              <a:spcBef>
                <a:spcPts val="0"/>
              </a:spcBef>
              <a:spcAft>
                <a:spcPts val="0"/>
              </a:spcAft>
              <a:buNone/>
            </a:pPr>
            <a:endParaRPr sz="1100" dirty="0">
              <a:solidFill>
                <a:srgbClr val="000000"/>
              </a:solidFill>
              <a:latin typeface="Arial"/>
              <a:ea typeface="Arial"/>
              <a:cs typeface="Arial"/>
              <a:sym typeface="Arial"/>
            </a:endParaRPr>
          </a:p>
          <a:p>
            <a:pPr marL="0" lvl="0" indent="0" algn="l" rtl="0">
              <a:spcBef>
                <a:spcPts val="0"/>
              </a:spcBef>
              <a:spcAft>
                <a:spcPts val="1200"/>
              </a:spcAft>
              <a:buNone/>
            </a:pPr>
            <a:endParaRPr sz="1000" dirty="0"/>
          </a:p>
        </p:txBody>
      </p:sp>
      <p:pic>
        <p:nvPicPr>
          <p:cNvPr id="71" name="Google Shape;71;p14"/>
          <p:cNvPicPr preferRelativeResize="0"/>
          <p:nvPr/>
        </p:nvPicPr>
        <p:blipFill>
          <a:blip r:embed="rId3">
            <a:alphaModFix/>
          </a:blip>
          <a:stretch>
            <a:fillRect/>
          </a:stretch>
        </p:blipFill>
        <p:spPr>
          <a:xfrm>
            <a:off x="5060550" y="2672252"/>
            <a:ext cx="3614050" cy="2012649"/>
          </a:xfrm>
          <a:prstGeom prst="rect">
            <a:avLst/>
          </a:prstGeom>
          <a:noFill/>
          <a:ln>
            <a:noFill/>
          </a:ln>
        </p:spPr>
      </p:pic>
      <p:pic>
        <p:nvPicPr>
          <p:cNvPr id="72" name="Google Shape;72;p14"/>
          <p:cNvPicPr preferRelativeResize="0"/>
          <p:nvPr/>
        </p:nvPicPr>
        <p:blipFill>
          <a:blip r:embed="rId4">
            <a:alphaModFix/>
          </a:blip>
          <a:stretch>
            <a:fillRect/>
          </a:stretch>
        </p:blipFill>
        <p:spPr>
          <a:xfrm>
            <a:off x="5060550" y="553650"/>
            <a:ext cx="3614050" cy="185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&amp; The Term Project </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311700" y="1396375"/>
            <a:ext cx="3997907" cy="317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chemeClr val="dk2"/>
                </a:solidFill>
                <a:latin typeface="Arial"/>
                <a:ea typeface="Arial"/>
                <a:cs typeface="Arial"/>
                <a:sym typeface="Arial"/>
              </a:rPr>
              <a:t>     My group’s term project is the First Responder Tracker, a 5G, IoT, and Ultra Wideband (UWB) based tracking system to aid emergency situations. It will be built on previous technologies, but expanding the capabilities further. Research has shown this is a developing field with many limitations. 5G technology will enable faster data transmission from sensors, cameras, and detection devices for real-time analytics and better decision-making. The federal government is the market segment target, and firefighters will be the main end users. Monetization will focus on this target audience. The end user benefits are that first responders will have more data to allow for greater safety in dangerous situations before, during and after emergencies. </a:t>
            </a:r>
            <a:endParaRPr sz="1200" dirty="0">
              <a:solidFill>
                <a:schemeClr val="dk2"/>
              </a:solidFill>
              <a:latin typeface="Arial"/>
              <a:ea typeface="Arial"/>
              <a:cs typeface="Arial"/>
              <a:sym typeface="Arial"/>
            </a:endParaRPr>
          </a:p>
        </p:txBody>
      </p:sp>
      <p:pic>
        <p:nvPicPr>
          <p:cNvPr id="79" name="Google Shape;79;p15"/>
          <p:cNvPicPr preferRelativeResize="0"/>
          <p:nvPr/>
        </p:nvPicPr>
        <p:blipFill>
          <a:blip r:embed="rId3">
            <a:alphaModFix/>
          </a:blip>
          <a:stretch>
            <a:fillRect/>
          </a:stretch>
        </p:blipFill>
        <p:spPr>
          <a:xfrm>
            <a:off x="8501700" y="70925"/>
            <a:ext cx="544525" cy="946800"/>
          </a:xfrm>
          <a:prstGeom prst="rect">
            <a:avLst/>
          </a:prstGeom>
          <a:noFill/>
          <a:ln>
            <a:noFill/>
          </a:ln>
        </p:spPr>
      </p:pic>
      <p:pic>
        <p:nvPicPr>
          <p:cNvPr id="3" name="Picture 2" descr="A picture containing smoke, coming, weapon, sunset&#10;&#10;Description automatically generated">
            <a:extLst>
              <a:ext uri="{FF2B5EF4-FFF2-40B4-BE49-F238E27FC236}">
                <a16:creationId xmlns:a16="http://schemas.microsoft.com/office/drawing/2014/main" id="{6F3BD668-5071-4AB6-95C3-03409439668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79521" y="1557804"/>
            <a:ext cx="1952776" cy="946800"/>
          </a:xfrm>
          <a:prstGeom prst="rect">
            <a:avLst/>
          </a:prstGeom>
        </p:spPr>
      </p:pic>
      <p:pic>
        <p:nvPicPr>
          <p:cNvPr id="1028" name="Picture 4">
            <a:extLst>
              <a:ext uri="{FF2B5EF4-FFF2-40B4-BE49-F238E27FC236}">
                <a16:creationId xmlns:a16="http://schemas.microsoft.com/office/drawing/2014/main" id="{08BE2611-04A3-40BC-A4B0-5130CC4AEA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0717" y="1574441"/>
            <a:ext cx="1967816" cy="13118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64F03722-B98D-4C99-8382-37A29B2C773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704339" y="3148712"/>
            <a:ext cx="2003787" cy="1095545"/>
          </a:xfrm>
          <a:prstGeom prst="rect">
            <a:avLst/>
          </a:prstGeom>
        </p:spPr>
      </p:pic>
      <p:pic>
        <p:nvPicPr>
          <p:cNvPr id="13" name="Picture 12" descr="Firemen putting out a fire&#10;&#10;Description automatically generated with medium confidence">
            <a:extLst>
              <a:ext uri="{FF2B5EF4-FFF2-40B4-BE49-F238E27FC236}">
                <a16:creationId xmlns:a16="http://schemas.microsoft.com/office/drawing/2014/main" id="{22051D4D-6F5A-4E1A-87BA-14F3E723A03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flipH="1">
            <a:off x="6866168" y="2698966"/>
            <a:ext cx="1966128" cy="15532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8" name="Google Shape;78;p15"/>
          <p:cNvSpPr txBox="1">
            <a:spLocks noGrp="1"/>
          </p:cNvSpPr>
          <p:nvPr>
            <p:ph type="body" idx="1"/>
          </p:nvPr>
        </p:nvSpPr>
        <p:spPr>
          <a:xfrm>
            <a:off x="311700" y="1168842"/>
            <a:ext cx="4983869" cy="352963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chemeClr val="dk2"/>
                </a:solidFill>
                <a:latin typeface="Arial"/>
                <a:ea typeface="Arial"/>
                <a:cs typeface="Arial"/>
                <a:sym typeface="Arial"/>
              </a:rPr>
              <a:t>     Our team will continue researching solutions and applications for the First Responder Tracker system. The TrackIO research paper has directly inspired our group with their findings of real-world experiments and data analysis. UWB seems like the best choice for indoor tracking due to the problems GPS has penetrating through walls and even cluttered offices. The researchers for TrackIO also describe the need for outdoor infrastructure to support technology to be able to use more mobile technology to aid emergency situations.</a:t>
            </a:r>
          </a:p>
          <a:p>
            <a:pPr marL="0" lvl="0" indent="0" algn="l" rtl="0">
              <a:spcBef>
                <a:spcPts val="600"/>
              </a:spcBef>
              <a:spcAft>
                <a:spcPts val="0"/>
              </a:spcAft>
              <a:buNone/>
            </a:pPr>
            <a:r>
              <a:rPr lang="en" sz="1200" dirty="0">
                <a:solidFill>
                  <a:schemeClr val="dk2"/>
                </a:solidFill>
                <a:latin typeface="Arial"/>
                <a:ea typeface="Arial"/>
                <a:cs typeface="Arial"/>
                <a:sym typeface="Arial"/>
              </a:rPr>
              <a:t>     The researchers described four initial challenges in beginning their project for using UAVs to track first reponders: the responders’ mobility indoors over time including turning, indoor coverage of UWB is limited to tens of meters, real-time tracking to collect ranging measurements for multiple UAVs and responders (called UWB nodes) is not scalable in a large network, and absolute location fix has a margin of error of around 2-3 meters for lower-end UAVs. </a:t>
            </a:r>
            <a:endParaRPr sz="1200" dirty="0">
              <a:solidFill>
                <a:schemeClr val="dk2"/>
              </a:solidFill>
              <a:latin typeface="Arial"/>
              <a:ea typeface="Arial"/>
              <a:cs typeface="Arial"/>
              <a:sym typeface="Arial"/>
            </a:endParaRPr>
          </a:p>
        </p:txBody>
      </p:sp>
      <p:pic>
        <p:nvPicPr>
          <p:cNvPr id="6" name="Google Shape;79;p15">
            <a:extLst>
              <a:ext uri="{FF2B5EF4-FFF2-40B4-BE49-F238E27FC236}">
                <a16:creationId xmlns:a16="http://schemas.microsoft.com/office/drawing/2014/main" id="{C7C7D904-70B6-491B-A3E3-39C8EB8D06B4}"/>
              </a:ext>
            </a:extLst>
          </p:cNvPr>
          <p:cNvPicPr preferRelativeResize="0"/>
          <p:nvPr/>
        </p:nvPicPr>
        <p:blipFill>
          <a:blip r:embed="rId3">
            <a:alphaModFix/>
          </a:blip>
          <a:stretch>
            <a:fillRect/>
          </a:stretch>
        </p:blipFill>
        <p:spPr>
          <a:xfrm>
            <a:off x="8501700" y="70925"/>
            <a:ext cx="544525" cy="946800"/>
          </a:xfrm>
          <a:prstGeom prst="rect">
            <a:avLst/>
          </a:prstGeom>
          <a:noFill/>
          <a:ln>
            <a:noFill/>
          </a:ln>
        </p:spPr>
      </p:pic>
      <p:pic>
        <p:nvPicPr>
          <p:cNvPr id="7" name="Picture 6" descr="Diagram, schematic&#10;&#10;Description automatically generated">
            <a:extLst>
              <a:ext uri="{FF2B5EF4-FFF2-40B4-BE49-F238E27FC236}">
                <a16:creationId xmlns:a16="http://schemas.microsoft.com/office/drawing/2014/main" id="{BC35FC32-6773-4DE5-A705-CE5BF1E7DB0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50009" y="1731503"/>
            <a:ext cx="3111611" cy="2197575"/>
          </a:xfrm>
          <a:prstGeom prst="rect">
            <a:avLst/>
          </a:prstGeom>
        </p:spPr>
      </p:pic>
      <p:sp>
        <p:nvSpPr>
          <p:cNvPr id="9" name="Google Shape;77;p15">
            <a:extLst>
              <a:ext uri="{FF2B5EF4-FFF2-40B4-BE49-F238E27FC236}">
                <a16:creationId xmlns:a16="http://schemas.microsoft.com/office/drawing/2014/main" id="{354E2C3E-9684-43B0-8B05-DB48CA9C818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&amp; The Term Project </a:t>
            </a:r>
            <a:endParaRPr sz="3600" dirty="0">
              <a:solidFill>
                <a:schemeClr val="dk2"/>
              </a:solidFill>
              <a:highlight>
                <a:schemeClr val="dk1"/>
              </a:highlight>
              <a:latin typeface="Arial"/>
              <a:ea typeface="Arial"/>
              <a:cs typeface="Arial"/>
              <a:sym typeface="Arial"/>
            </a:endParaRPr>
          </a:p>
        </p:txBody>
      </p:sp>
    </p:spTree>
    <p:extLst>
      <p:ext uri="{BB962C8B-B14F-4D97-AF65-F5344CB8AC3E}">
        <p14:creationId xmlns:p14="http://schemas.microsoft.com/office/powerpoint/2010/main" val="114936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Addressing the Challenges</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311701" y="1168842"/>
            <a:ext cx="3648049" cy="352963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chemeClr val="dk2"/>
                </a:solidFill>
                <a:latin typeface="Arial"/>
                <a:ea typeface="Arial"/>
                <a:cs typeface="Arial"/>
                <a:sym typeface="Arial"/>
              </a:rPr>
              <a:t>     TrackIO addressed these initial challenges with four novel design elements: trajectory tracking that included responders’ velocity estimates and not just their location, multi-hop localization paradigm where responders reached by UAV (hop1) serve as anchors for neighboring nodes (hop2) that cannot be reached by UAV, concurrent ranging protocol which tranforms UWB’s sequential ranging protocol and achieves three times speed-up which allows for real-time tracking, and reverse location look-up which uses UWB beacons positioned on roof corners of a responder service vehicle, with one beacon also equipped with a GPS reciever which gives highly accurate estimates over time for accurate UAV localization even with mobility.</a:t>
            </a:r>
            <a:endParaRPr sz="1200" dirty="0">
              <a:solidFill>
                <a:schemeClr val="dk2"/>
              </a:solidFill>
              <a:latin typeface="Arial"/>
              <a:ea typeface="Arial"/>
              <a:cs typeface="Arial"/>
              <a:sym typeface="Arial"/>
            </a:endParaRPr>
          </a:p>
        </p:txBody>
      </p:sp>
      <p:pic>
        <p:nvPicPr>
          <p:cNvPr id="6" name="Google Shape;79;p15">
            <a:extLst>
              <a:ext uri="{FF2B5EF4-FFF2-40B4-BE49-F238E27FC236}">
                <a16:creationId xmlns:a16="http://schemas.microsoft.com/office/drawing/2014/main" id="{C7C7D904-70B6-491B-A3E3-39C8EB8D06B4}"/>
              </a:ext>
            </a:extLst>
          </p:cNvPr>
          <p:cNvPicPr preferRelativeResize="0"/>
          <p:nvPr/>
        </p:nvPicPr>
        <p:blipFill>
          <a:blip r:embed="rId3">
            <a:alphaModFix/>
          </a:blip>
          <a:stretch>
            <a:fillRect/>
          </a:stretch>
        </p:blipFill>
        <p:spPr>
          <a:xfrm>
            <a:off x="8501700" y="70925"/>
            <a:ext cx="544525" cy="946800"/>
          </a:xfrm>
          <a:prstGeom prst="rect">
            <a:avLst/>
          </a:prstGeom>
          <a:noFill/>
          <a:ln>
            <a:noFill/>
          </a:ln>
        </p:spPr>
      </p:pic>
      <p:pic>
        <p:nvPicPr>
          <p:cNvPr id="9" name="Picture 8">
            <a:extLst>
              <a:ext uri="{FF2B5EF4-FFF2-40B4-BE49-F238E27FC236}">
                <a16:creationId xmlns:a16="http://schemas.microsoft.com/office/drawing/2014/main" id="{767755DA-D9D6-4635-8470-20CCFCB4E446}"/>
              </a:ext>
            </a:extLst>
          </p:cNvPr>
          <p:cNvPicPr>
            <a:picLocks noChangeAspect="1"/>
          </p:cNvPicPr>
          <p:nvPr/>
        </p:nvPicPr>
        <p:blipFill>
          <a:blip r:embed="rId4"/>
          <a:stretch>
            <a:fillRect/>
          </a:stretch>
        </p:blipFill>
        <p:spPr>
          <a:xfrm>
            <a:off x="4175273" y="1551604"/>
            <a:ext cx="2261309" cy="1321487"/>
          </a:xfrm>
          <a:prstGeom prst="rect">
            <a:avLst/>
          </a:prstGeom>
        </p:spPr>
      </p:pic>
      <p:pic>
        <p:nvPicPr>
          <p:cNvPr id="11" name="Picture 10">
            <a:extLst>
              <a:ext uri="{FF2B5EF4-FFF2-40B4-BE49-F238E27FC236}">
                <a16:creationId xmlns:a16="http://schemas.microsoft.com/office/drawing/2014/main" id="{DE6253A4-6160-498A-9C3B-DA1F78DFDF10}"/>
              </a:ext>
            </a:extLst>
          </p:cNvPr>
          <p:cNvPicPr>
            <a:picLocks noChangeAspect="1"/>
          </p:cNvPicPr>
          <p:nvPr/>
        </p:nvPicPr>
        <p:blipFill>
          <a:blip r:embed="rId5"/>
          <a:stretch>
            <a:fillRect/>
          </a:stretch>
        </p:blipFill>
        <p:spPr>
          <a:xfrm>
            <a:off x="6586339" y="1551604"/>
            <a:ext cx="2240055" cy="1308332"/>
          </a:xfrm>
          <a:prstGeom prst="rect">
            <a:avLst/>
          </a:prstGeom>
        </p:spPr>
      </p:pic>
      <p:pic>
        <p:nvPicPr>
          <p:cNvPr id="13" name="Picture 12">
            <a:extLst>
              <a:ext uri="{FF2B5EF4-FFF2-40B4-BE49-F238E27FC236}">
                <a16:creationId xmlns:a16="http://schemas.microsoft.com/office/drawing/2014/main" id="{710D7FF7-B98A-46B1-81F4-4130D741306C}"/>
              </a:ext>
            </a:extLst>
          </p:cNvPr>
          <p:cNvPicPr>
            <a:picLocks noChangeAspect="1"/>
          </p:cNvPicPr>
          <p:nvPr/>
        </p:nvPicPr>
        <p:blipFill>
          <a:blip r:embed="rId6"/>
          <a:stretch>
            <a:fillRect/>
          </a:stretch>
        </p:blipFill>
        <p:spPr>
          <a:xfrm>
            <a:off x="4175274" y="3028533"/>
            <a:ext cx="2261308" cy="1317994"/>
          </a:xfrm>
          <a:prstGeom prst="rect">
            <a:avLst/>
          </a:prstGeom>
        </p:spPr>
      </p:pic>
      <p:pic>
        <p:nvPicPr>
          <p:cNvPr id="15" name="Picture 14">
            <a:extLst>
              <a:ext uri="{FF2B5EF4-FFF2-40B4-BE49-F238E27FC236}">
                <a16:creationId xmlns:a16="http://schemas.microsoft.com/office/drawing/2014/main" id="{333ECC99-1532-454C-85EC-C095FF844059}"/>
              </a:ext>
            </a:extLst>
          </p:cNvPr>
          <p:cNvPicPr>
            <a:picLocks noChangeAspect="1"/>
          </p:cNvPicPr>
          <p:nvPr/>
        </p:nvPicPr>
        <p:blipFill>
          <a:blip r:embed="rId7"/>
          <a:stretch>
            <a:fillRect/>
          </a:stretch>
        </p:blipFill>
        <p:spPr>
          <a:xfrm>
            <a:off x="6581224" y="3009793"/>
            <a:ext cx="2250287" cy="1317994"/>
          </a:xfrm>
          <a:prstGeom prst="rect">
            <a:avLst/>
          </a:prstGeom>
        </p:spPr>
      </p:pic>
      <p:sp>
        <p:nvSpPr>
          <p:cNvPr id="16" name="TextBox 15">
            <a:extLst>
              <a:ext uri="{FF2B5EF4-FFF2-40B4-BE49-F238E27FC236}">
                <a16:creationId xmlns:a16="http://schemas.microsoft.com/office/drawing/2014/main" id="{BBE47F84-74AC-4264-A3CF-2F90BBE5705B}"/>
              </a:ext>
            </a:extLst>
          </p:cNvPr>
          <p:cNvSpPr txBox="1"/>
          <p:nvPr/>
        </p:nvSpPr>
        <p:spPr>
          <a:xfrm>
            <a:off x="4269850" y="4365266"/>
            <a:ext cx="4562449" cy="469359"/>
          </a:xfrm>
          <a:prstGeom prst="rect">
            <a:avLst/>
          </a:prstGeom>
          <a:noFill/>
        </p:spPr>
        <p:txBody>
          <a:bodyPr wrap="square" rtlCol="0">
            <a:spAutoFit/>
          </a:bodyPr>
          <a:lstStyle/>
          <a:p>
            <a:r>
              <a:rPr lang="en-US" sz="1050" dirty="0" err="1">
                <a:solidFill>
                  <a:schemeClr val="dk2"/>
                </a:solidFill>
                <a:latin typeface="Arial"/>
                <a:ea typeface="Arial"/>
                <a:cs typeface="Arial"/>
                <a:sym typeface="Arial"/>
              </a:rPr>
              <a:t>TrackIO</a:t>
            </a:r>
            <a:r>
              <a:rPr lang="en-US" sz="1050" dirty="0">
                <a:solidFill>
                  <a:schemeClr val="dk2"/>
                </a:solidFill>
                <a:latin typeface="Arial"/>
                <a:ea typeface="Arial"/>
                <a:cs typeface="Arial"/>
                <a:sym typeface="Arial"/>
              </a:rPr>
              <a:t> Demo Video Screenshots from </a:t>
            </a:r>
            <a:r>
              <a:rPr lang="en-US" sz="1050" dirty="0">
                <a:solidFill>
                  <a:schemeClr val="dk2"/>
                </a:solidFill>
                <a:latin typeface="Arial"/>
                <a:ea typeface="Arial"/>
                <a:cs typeface="Arial"/>
                <a:sym typeface="Arial"/>
                <a:hlinkClick r:id="rId8"/>
              </a:rPr>
              <a:t>https://www.nec-labs.com/trackio</a:t>
            </a:r>
            <a:endParaRPr lang="en-US" sz="1050" dirty="0">
              <a:solidFill>
                <a:schemeClr val="dk2"/>
              </a:solidFill>
              <a:latin typeface="Arial"/>
              <a:ea typeface="Arial"/>
              <a:cs typeface="Arial"/>
              <a:sym typeface="Arial"/>
            </a:endParaRPr>
          </a:p>
          <a:p>
            <a:endParaRPr lang="en-US" dirty="0"/>
          </a:p>
        </p:txBody>
      </p:sp>
    </p:spTree>
    <p:extLst>
      <p:ext uri="{BB962C8B-B14F-4D97-AF65-F5344CB8AC3E}">
        <p14:creationId xmlns:p14="http://schemas.microsoft.com/office/powerpoint/2010/main" val="100746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Geo-Tagged Video Tests</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311699" y="3844218"/>
            <a:ext cx="8520601" cy="8542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a:solidFill>
                  <a:schemeClr val="dk2"/>
                </a:solidFill>
                <a:latin typeface="Arial"/>
                <a:ea typeface="Arial"/>
                <a:cs typeface="Arial"/>
                <a:sym typeface="Arial"/>
              </a:rPr>
              <a:t>     </a:t>
            </a:r>
            <a:r>
              <a:rPr lang="en-US" sz="1200" dirty="0" err="1">
                <a:solidFill>
                  <a:schemeClr val="dk2"/>
                </a:solidFill>
                <a:latin typeface="Arial"/>
                <a:ea typeface="Arial"/>
                <a:cs typeface="Arial"/>
                <a:sym typeface="Arial"/>
              </a:rPr>
              <a:t>TrackIO</a:t>
            </a:r>
            <a:r>
              <a:rPr lang="en-US" sz="1200" dirty="0">
                <a:solidFill>
                  <a:schemeClr val="dk2"/>
                </a:solidFill>
                <a:latin typeface="Arial"/>
                <a:ea typeface="Arial"/>
                <a:cs typeface="Arial"/>
                <a:sym typeface="Arial"/>
              </a:rPr>
              <a:t> was able to geo-tag several points using their indoor UAV (client node) sending range data to the outdoor UWB-UAV (master node) with innovative algorithmic and architectural protocols. </a:t>
            </a:r>
          </a:p>
        </p:txBody>
      </p:sp>
      <p:pic>
        <p:nvPicPr>
          <p:cNvPr id="8" name="Picture 7">
            <a:extLst>
              <a:ext uri="{FF2B5EF4-FFF2-40B4-BE49-F238E27FC236}">
                <a16:creationId xmlns:a16="http://schemas.microsoft.com/office/drawing/2014/main" id="{55EAB8FE-96E2-429A-A70C-F82226C4B43F}"/>
              </a:ext>
            </a:extLst>
          </p:cNvPr>
          <p:cNvPicPr>
            <a:picLocks noChangeAspect="1"/>
          </p:cNvPicPr>
          <p:nvPr/>
        </p:nvPicPr>
        <p:blipFill>
          <a:blip r:embed="rId3"/>
          <a:stretch>
            <a:fillRect/>
          </a:stretch>
        </p:blipFill>
        <p:spPr>
          <a:xfrm>
            <a:off x="430970" y="1391824"/>
            <a:ext cx="3592389" cy="2095269"/>
          </a:xfrm>
          <a:prstGeom prst="rect">
            <a:avLst/>
          </a:prstGeom>
        </p:spPr>
      </p:pic>
      <p:pic>
        <p:nvPicPr>
          <p:cNvPr id="7" name="Google Shape;79;p15">
            <a:extLst>
              <a:ext uri="{FF2B5EF4-FFF2-40B4-BE49-F238E27FC236}">
                <a16:creationId xmlns:a16="http://schemas.microsoft.com/office/drawing/2014/main" id="{3ADC0F66-6325-4134-AF5F-B8BCB9CE6921}"/>
              </a:ext>
            </a:extLst>
          </p:cNvPr>
          <p:cNvPicPr preferRelativeResize="0"/>
          <p:nvPr/>
        </p:nvPicPr>
        <p:blipFill>
          <a:blip r:embed="rId4">
            <a:alphaModFix/>
          </a:blip>
          <a:stretch>
            <a:fillRect/>
          </a:stretch>
        </p:blipFill>
        <p:spPr>
          <a:xfrm>
            <a:off x="8501700" y="70925"/>
            <a:ext cx="544525" cy="946800"/>
          </a:xfrm>
          <a:prstGeom prst="rect">
            <a:avLst/>
          </a:prstGeom>
          <a:noFill/>
          <a:ln>
            <a:noFill/>
          </a:ln>
        </p:spPr>
      </p:pic>
      <p:pic>
        <p:nvPicPr>
          <p:cNvPr id="3" name="Picture 2">
            <a:extLst>
              <a:ext uri="{FF2B5EF4-FFF2-40B4-BE49-F238E27FC236}">
                <a16:creationId xmlns:a16="http://schemas.microsoft.com/office/drawing/2014/main" id="{7E266744-C1EC-4FFD-8372-B471B31F8EC9}"/>
              </a:ext>
            </a:extLst>
          </p:cNvPr>
          <p:cNvPicPr>
            <a:picLocks noChangeAspect="1"/>
          </p:cNvPicPr>
          <p:nvPr/>
        </p:nvPicPr>
        <p:blipFill>
          <a:blip r:embed="rId5"/>
          <a:stretch>
            <a:fillRect/>
          </a:stretch>
        </p:blipFill>
        <p:spPr>
          <a:xfrm>
            <a:off x="4301656" y="1391824"/>
            <a:ext cx="4470869" cy="2078295"/>
          </a:xfrm>
          <a:prstGeom prst="rect">
            <a:avLst/>
          </a:prstGeom>
        </p:spPr>
      </p:pic>
      <p:sp>
        <p:nvSpPr>
          <p:cNvPr id="12" name="TextBox 11">
            <a:extLst>
              <a:ext uri="{FF2B5EF4-FFF2-40B4-BE49-F238E27FC236}">
                <a16:creationId xmlns:a16="http://schemas.microsoft.com/office/drawing/2014/main" id="{B9EA4532-41F2-49F1-91AC-F8DCF0EA88CC}"/>
              </a:ext>
            </a:extLst>
          </p:cNvPr>
          <p:cNvSpPr txBox="1"/>
          <p:nvPr/>
        </p:nvSpPr>
        <p:spPr>
          <a:xfrm>
            <a:off x="430969" y="3516997"/>
            <a:ext cx="8341555" cy="469359"/>
          </a:xfrm>
          <a:prstGeom prst="rect">
            <a:avLst/>
          </a:prstGeom>
          <a:noFill/>
        </p:spPr>
        <p:txBody>
          <a:bodyPr wrap="square" rtlCol="0">
            <a:spAutoFit/>
          </a:bodyPr>
          <a:lstStyle/>
          <a:p>
            <a:r>
              <a:rPr lang="en-US" sz="1050" dirty="0" err="1">
                <a:solidFill>
                  <a:schemeClr val="dk2"/>
                </a:solidFill>
                <a:latin typeface="Arial"/>
                <a:ea typeface="Arial"/>
                <a:cs typeface="Arial"/>
                <a:sym typeface="Arial"/>
              </a:rPr>
              <a:t>TrackIO</a:t>
            </a:r>
            <a:r>
              <a:rPr lang="en-US" sz="1050" dirty="0">
                <a:solidFill>
                  <a:schemeClr val="dk2"/>
                </a:solidFill>
                <a:latin typeface="Arial"/>
                <a:ea typeface="Arial"/>
                <a:cs typeface="Arial"/>
                <a:sym typeface="Arial"/>
              </a:rPr>
              <a:t> Demo Video Screenshots from  </a:t>
            </a:r>
            <a:r>
              <a:rPr lang="en-US" sz="1050" dirty="0">
                <a:solidFill>
                  <a:schemeClr val="dk2"/>
                </a:solidFill>
                <a:latin typeface="Arial"/>
                <a:ea typeface="Arial"/>
                <a:cs typeface="Arial"/>
                <a:sym typeface="Arial"/>
                <a:hlinkClick r:id="rId6"/>
              </a:rPr>
              <a:t>https://www.nec-labs.com/trackio</a:t>
            </a:r>
            <a:endParaRPr lang="en-US" sz="1050" dirty="0">
              <a:solidFill>
                <a:schemeClr val="dk2"/>
              </a:solidFill>
              <a:latin typeface="Arial"/>
              <a:ea typeface="Arial"/>
              <a:cs typeface="Arial"/>
              <a:sym typeface="Arial"/>
            </a:endParaRPr>
          </a:p>
          <a:p>
            <a:endParaRPr lang="en-US" dirty="0"/>
          </a:p>
        </p:txBody>
      </p:sp>
    </p:spTree>
    <p:extLst>
      <p:ext uri="{BB962C8B-B14F-4D97-AF65-F5344CB8AC3E}">
        <p14:creationId xmlns:p14="http://schemas.microsoft.com/office/powerpoint/2010/main" val="10058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Tests</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311701" y="3904920"/>
            <a:ext cx="8520598" cy="79355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dirty="0" err="1">
                <a:solidFill>
                  <a:schemeClr val="dk2"/>
                </a:solidFill>
                <a:latin typeface="Arial"/>
                <a:ea typeface="Arial"/>
                <a:cs typeface="Arial"/>
                <a:sym typeface="Arial"/>
              </a:rPr>
              <a:t>TrackIO</a:t>
            </a:r>
            <a:r>
              <a:rPr lang="en-US" sz="1200" dirty="0">
                <a:solidFill>
                  <a:schemeClr val="dk2"/>
                </a:solidFill>
                <a:latin typeface="Arial"/>
                <a:ea typeface="Arial"/>
                <a:cs typeface="Arial"/>
                <a:sym typeface="Arial"/>
              </a:rPr>
              <a:t> researchers analyzed velocity, GPS, end-to-end latency compared to UWB and present technologies. The outdoor infrastructure created by </a:t>
            </a:r>
            <a:r>
              <a:rPr lang="en-US" sz="1200" dirty="0" err="1">
                <a:solidFill>
                  <a:schemeClr val="dk2"/>
                </a:solidFill>
                <a:latin typeface="Arial"/>
                <a:ea typeface="Arial"/>
                <a:cs typeface="Arial"/>
                <a:sym typeface="Arial"/>
              </a:rPr>
              <a:t>TrackIO</a:t>
            </a:r>
            <a:r>
              <a:rPr lang="en-US" sz="1200" dirty="0">
                <a:solidFill>
                  <a:schemeClr val="dk2"/>
                </a:solidFill>
                <a:latin typeface="Arial"/>
                <a:ea typeface="Arial"/>
                <a:cs typeface="Arial"/>
                <a:sym typeface="Arial"/>
              </a:rPr>
              <a:t> is what enables the indoor navigation to be so accurate, along with the research on velocity (turning) for spatial estimation. As shown in the screenshot, UWB imaging on the indoor UAV is even able to “see through walls!”</a:t>
            </a:r>
            <a:endParaRPr sz="1200" dirty="0">
              <a:solidFill>
                <a:schemeClr val="dk2"/>
              </a:solidFill>
              <a:latin typeface="Arial"/>
              <a:ea typeface="Arial"/>
              <a:cs typeface="Arial"/>
              <a:sym typeface="Arial"/>
            </a:endParaRPr>
          </a:p>
        </p:txBody>
      </p:sp>
      <p:pic>
        <p:nvPicPr>
          <p:cNvPr id="4" name="Picture 3">
            <a:extLst>
              <a:ext uri="{FF2B5EF4-FFF2-40B4-BE49-F238E27FC236}">
                <a16:creationId xmlns:a16="http://schemas.microsoft.com/office/drawing/2014/main" id="{5D5D52A6-B4F5-46AB-AB5A-12549CA20E43}"/>
              </a:ext>
            </a:extLst>
          </p:cNvPr>
          <p:cNvPicPr>
            <a:picLocks noChangeAspect="1"/>
          </p:cNvPicPr>
          <p:nvPr/>
        </p:nvPicPr>
        <p:blipFill>
          <a:blip r:embed="rId3"/>
          <a:stretch>
            <a:fillRect/>
          </a:stretch>
        </p:blipFill>
        <p:spPr>
          <a:xfrm>
            <a:off x="311702" y="1222230"/>
            <a:ext cx="4026108" cy="2347906"/>
          </a:xfrm>
          <a:prstGeom prst="rect">
            <a:avLst/>
          </a:prstGeom>
        </p:spPr>
      </p:pic>
      <p:pic>
        <p:nvPicPr>
          <p:cNvPr id="10" name="Picture 9">
            <a:extLst>
              <a:ext uri="{FF2B5EF4-FFF2-40B4-BE49-F238E27FC236}">
                <a16:creationId xmlns:a16="http://schemas.microsoft.com/office/drawing/2014/main" id="{F2D1B9E0-CB15-479F-9365-017CCDA7EC27}"/>
              </a:ext>
            </a:extLst>
          </p:cNvPr>
          <p:cNvPicPr>
            <a:picLocks noChangeAspect="1"/>
          </p:cNvPicPr>
          <p:nvPr/>
        </p:nvPicPr>
        <p:blipFill rotWithShape="1">
          <a:blip r:embed="rId4"/>
          <a:srcRect r="1782"/>
          <a:stretch/>
        </p:blipFill>
        <p:spPr>
          <a:xfrm>
            <a:off x="4806192" y="1222230"/>
            <a:ext cx="3954350" cy="2341958"/>
          </a:xfrm>
          <a:prstGeom prst="rect">
            <a:avLst/>
          </a:prstGeom>
          <a:ln w="19050">
            <a:solidFill>
              <a:schemeClr val="bg1"/>
            </a:solidFill>
          </a:ln>
        </p:spPr>
      </p:pic>
      <p:pic>
        <p:nvPicPr>
          <p:cNvPr id="13" name="Google Shape;79;p15">
            <a:extLst>
              <a:ext uri="{FF2B5EF4-FFF2-40B4-BE49-F238E27FC236}">
                <a16:creationId xmlns:a16="http://schemas.microsoft.com/office/drawing/2014/main" id="{69FD528D-2AAB-431D-90E2-94487745FF3F}"/>
              </a:ext>
            </a:extLst>
          </p:cNvPr>
          <p:cNvPicPr preferRelativeResize="0"/>
          <p:nvPr/>
        </p:nvPicPr>
        <p:blipFill>
          <a:blip r:embed="rId5">
            <a:alphaModFix/>
          </a:blip>
          <a:stretch>
            <a:fillRect/>
          </a:stretch>
        </p:blipFill>
        <p:spPr>
          <a:xfrm>
            <a:off x="8501700" y="70925"/>
            <a:ext cx="544525" cy="946800"/>
          </a:xfrm>
          <a:prstGeom prst="rect">
            <a:avLst/>
          </a:prstGeom>
          <a:noFill/>
          <a:ln>
            <a:noFill/>
          </a:ln>
        </p:spPr>
      </p:pic>
      <p:sp>
        <p:nvSpPr>
          <p:cNvPr id="14" name="TextBox 13">
            <a:extLst>
              <a:ext uri="{FF2B5EF4-FFF2-40B4-BE49-F238E27FC236}">
                <a16:creationId xmlns:a16="http://schemas.microsoft.com/office/drawing/2014/main" id="{7729329F-C374-4CDF-AB79-502E8BCAEDE1}"/>
              </a:ext>
            </a:extLst>
          </p:cNvPr>
          <p:cNvSpPr txBox="1"/>
          <p:nvPr/>
        </p:nvSpPr>
        <p:spPr>
          <a:xfrm>
            <a:off x="311700" y="3570136"/>
            <a:ext cx="8448842" cy="469359"/>
          </a:xfrm>
          <a:prstGeom prst="rect">
            <a:avLst/>
          </a:prstGeom>
          <a:noFill/>
        </p:spPr>
        <p:txBody>
          <a:bodyPr wrap="square" rtlCol="0">
            <a:spAutoFit/>
          </a:bodyPr>
          <a:lstStyle/>
          <a:p>
            <a:r>
              <a:rPr lang="en-US" sz="1050" dirty="0" err="1">
                <a:solidFill>
                  <a:schemeClr val="dk2"/>
                </a:solidFill>
                <a:latin typeface="Arial"/>
                <a:ea typeface="Arial"/>
                <a:cs typeface="Arial"/>
                <a:sym typeface="Arial"/>
              </a:rPr>
              <a:t>TrackIO</a:t>
            </a:r>
            <a:r>
              <a:rPr lang="en-US" sz="1050" dirty="0">
                <a:solidFill>
                  <a:schemeClr val="dk2"/>
                </a:solidFill>
                <a:latin typeface="Arial"/>
                <a:ea typeface="Arial"/>
                <a:cs typeface="Arial"/>
                <a:sym typeface="Arial"/>
              </a:rPr>
              <a:t> Demo Video Screenshots from  </a:t>
            </a:r>
            <a:r>
              <a:rPr lang="en-US" sz="1050" dirty="0">
                <a:solidFill>
                  <a:schemeClr val="dk2"/>
                </a:solidFill>
                <a:latin typeface="Arial"/>
                <a:ea typeface="Arial"/>
                <a:cs typeface="Arial"/>
                <a:sym typeface="Arial"/>
                <a:hlinkClick r:id="rId6"/>
              </a:rPr>
              <a:t>https://www.nec-labs.com/trackio</a:t>
            </a:r>
            <a:endParaRPr lang="en-US" sz="1050" dirty="0">
              <a:solidFill>
                <a:schemeClr val="dk2"/>
              </a:solidFill>
              <a:latin typeface="Arial"/>
              <a:ea typeface="Arial"/>
              <a:cs typeface="Arial"/>
              <a:sym typeface="Arial"/>
            </a:endParaRPr>
          </a:p>
          <a:p>
            <a:endParaRPr lang="en-US" dirty="0"/>
          </a:p>
        </p:txBody>
      </p:sp>
    </p:spTree>
    <p:extLst>
      <p:ext uri="{BB962C8B-B14F-4D97-AF65-F5344CB8AC3E}">
        <p14:creationId xmlns:p14="http://schemas.microsoft.com/office/powerpoint/2010/main" val="131360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Data Analysis</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590962" y="3516923"/>
            <a:ext cx="8061034" cy="118155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chemeClr val="dk2"/>
                </a:solidFill>
                <a:latin typeface="Arial"/>
                <a:ea typeface="Arial"/>
                <a:cs typeface="Arial"/>
                <a:sym typeface="Arial"/>
              </a:rPr>
              <a:t>     The TrackIO researchers analyzed data from the UWB beacons to calculate how accurate their velocity estimates were in guiding the indoor localization mapping as seen in data analysis from Figures 22, 23, 32, and 33. The algorithms to incorporate velocity into mapping is unique to TrackIO and is one of their competitive advantages. </a:t>
            </a:r>
            <a:endParaRPr sz="1200" dirty="0">
              <a:solidFill>
                <a:schemeClr val="dk2"/>
              </a:solidFill>
              <a:latin typeface="Arial"/>
              <a:ea typeface="Arial"/>
              <a:cs typeface="Arial"/>
              <a:sym typeface="Arial"/>
            </a:endParaRPr>
          </a:p>
        </p:txBody>
      </p:sp>
      <p:pic>
        <p:nvPicPr>
          <p:cNvPr id="6" name="Google Shape;79;p15">
            <a:extLst>
              <a:ext uri="{FF2B5EF4-FFF2-40B4-BE49-F238E27FC236}">
                <a16:creationId xmlns:a16="http://schemas.microsoft.com/office/drawing/2014/main" id="{C7C7D904-70B6-491B-A3E3-39C8EB8D06B4}"/>
              </a:ext>
            </a:extLst>
          </p:cNvPr>
          <p:cNvPicPr preferRelativeResize="0"/>
          <p:nvPr/>
        </p:nvPicPr>
        <p:blipFill>
          <a:blip r:embed="rId3">
            <a:alphaModFix/>
          </a:blip>
          <a:stretch>
            <a:fillRect/>
          </a:stretch>
        </p:blipFill>
        <p:spPr>
          <a:xfrm>
            <a:off x="8501700" y="70925"/>
            <a:ext cx="544525" cy="946800"/>
          </a:xfrm>
          <a:prstGeom prst="rect">
            <a:avLst/>
          </a:prstGeom>
          <a:noFill/>
          <a:ln>
            <a:noFill/>
          </a:ln>
        </p:spPr>
      </p:pic>
      <p:pic>
        <p:nvPicPr>
          <p:cNvPr id="3" name="Picture 2">
            <a:extLst>
              <a:ext uri="{FF2B5EF4-FFF2-40B4-BE49-F238E27FC236}">
                <a16:creationId xmlns:a16="http://schemas.microsoft.com/office/drawing/2014/main" id="{D85D32AC-E950-4AD4-83E7-2B8E3050E065}"/>
              </a:ext>
            </a:extLst>
          </p:cNvPr>
          <p:cNvPicPr>
            <a:picLocks noChangeAspect="1"/>
          </p:cNvPicPr>
          <p:nvPr/>
        </p:nvPicPr>
        <p:blipFill>
          <a:blip r:embed="rId4"/>
          <a:stretch>
            <a:fillRect/>
          </a:stretch>
        </p:blipFill>
        <p:spPr>
          <a:xfrm>
            <a:off x="450285" y="1312948"/>
            <a:ext cx="3775520" cy="1858717"/>
          </a:xfrm>
          <a:prstGeom prst="rect">
            <a:avLst/>
          </a:prstGeom>
        </p:spPr>
      </p:pic>
      <p:pic>
        <p:nvPicPr>
          <p:cNvPr id="11" name="Picture 10">
            <a:extLst>
              <a:ext uri="{FF2B5EF4-FFF2-40B4-BE49-F238E27FC236}">
                <a16:creationId xmlns:a16="http://schemas.microsoft.com/office/drawing/2014/main" id="{E794D9D5-C7FF-40CE-A98C-D0D8B26ABB74}"/>
              </a:ext>
            </a:extLst>
          </p:cNvPr>
          <p:cNvPicPr>
            <a:picLocks noChangeAspect="1"/>
          </p:cNvPicPr>
          <p:nvPr/>
        </p:nvPicPr>
        <p:blipFill>
          <a:blip r:embed="rId5"/>
          <a:stretch>
            <a:fillRect/>
          </a:stretch>
        </p:blipFill>
        <p:spPr>
          <a:xfrm>
            <a:off x="4572000" y="1312949"/>
            <a:ext cx="4229252" cy="1858716"/>
          </a:xfrm>
          <a:prstGeom prst="rect">
            <a:avLst/>
          </a:prstGeom>
        </p:spPr>
      </p:pic>
    </p:spTree>
    <p:extLst>
      <p:ext uri="{BB962C8B-B14F-4D97-AF65-F5344CB8AC3E}">
        <p14:creationId xmlns:p14="http://schemas.microsoft.com/office/powerpoint/2010/main" val="371369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dirty="0">
                <a:solidFill>
                  <a:schemeClr val="dk2"/>
                </a:solidFill>
                <a:highlight>
                  <a:schemeClr val="dk1"/>
                </a:highlight>
                <a:latin typeface="Arial"/>
                <a:ea typeface="Arial"/>
                <a:cs typeface="Arial"/>
                <a:sym typeface="Arial"/>
              </a:rPr>
              <a:t>TrackIO: Concurrent Range Protocol</a:t>
            </a:r>
            <a:endParaRPr sz="3600" dirty="0">
              <a:solidFill>
                <a:schemeClr val="dk2"/>
              </a:solidFill>
              <a:highlight>
                <a:schemeClr val="dk1"/>
              </a:highlight>
              <a:latin typeface="Arial"/>
              <a:ea typeface="Arial"/>
              <a:cs typeface="Arial"/>
              <a:sym typeface="Arial"/>
            </a:endParaRPr>
          </a:p>
        </p:txBody>
      </p:sp>
      <p:sp>
        <p:nvSpPr>
          <p:cNvPr id="78" name="Google Shape;78;p15"/>
          <p:cNvSpPr txBox="1">
            <a:spLocks noGrp="1"/>
          </p:cNvSpPr>
          <p:nvPr>
            <p:ph type="body" idx="1"/>
          </p:nvPr>
        </p:nvSpPr>
        <p:spPr>
          <a:xfrm>
            <a:off x="656492" y="3868615"/>
            <a:ext cx="7644949" cy="8298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a:solidFill>
                  <a:schemeClr val="dk2"/>
                </a:solidFill>
                <a:latin typeface="Arial"/>
                <a:ea typeface="Arial"/>
                <a:cs typeface="Arial"/>
                <a:sym typeface="Arial"/>
              </a:rPr>
              <a:t>     TrackIO has modified the underlying UWB sequential ranging protocol due to its unscalable nature. The hops are designed to send and recieve different messages in order to help calculate distance, the high level design is shown in Figures 12 and 13. The algorithms are very detailed and precise. </a:t>
            </a:r>
          </a:p>
          <a:p>
            <a:pPr marL="0" lvl="0" indent="0" algn="l" rtl="0">
              <a:spcBef>
                <a:spcPts val="600"/>
              </a:spcBef>
              <a:spcAft>
                <a:spcPts val="0"/>
              </a:spcAft>
              <a:buNone/>
            </a:pPr>
            <a:r>
              <a:rPr lang="en" sz="1200" dirty="0">
                <a:solidFill>
                  <a:schemeClr val="dk2"/>
                </a:solidFill>
                <a:latin typeface="Arial"/>
                <a:ea typeface="Arial"/>
                <a:cs typeface="Arial"/>
                <a:sym typeface="Arial"/>
              </a:rPr>
              <a:t>     </a:t>
            </a:r>
            <a:endParaRPr sz="1200" dirty="0">
              <a:solidFill>
                <a:schemeClr val="dk2"/>
              </a:solidFill>
              <a:latin typeface="Arial"/>
              <a:ea typeface="Arial"/>
              <a:cs typeface="Arial"/>
              <a:sym typeface="Arial"/>
            </a:endParaRPr>
          </a:p>
        </p:txBody>
      </p:sp>
      <p:pic>
        <p:nvPicPr>
          <p:cNvPr id="13" name="Google Shape;79;p15">
            <a:extLst>
              <a:ext uri="{FF2B5EF4-FFF2-40B4-BE49-F238E27FC236}">
                <a16:creationId xmlns:a16="http://schemas.microsoft.com/office/drawing/2014/main" id="{69FD528D-2AAB-431D-90E2-94487745FF3F}"/>
              </a:ext>
            </a:extLst>
          </p:cNvPr>
          <p:cNvPicPr preferRelativeResize="0"/>
          <p:nvPr/>
        </p:nvPicPr>
        <p:blipFill>
          <a:blip r:embed="rId3">
            <a:alphaModFix/>
          </a:blip>
          <a:stretch>
            <a:fillRect/>
          </a:stretch>
        </p:blipFill>
        <p:spPr>
          <a:xfrm>
            <a:off x="8501700" y="70925"/>
            <a:ext cx="544525" cy="946800"/>
          </a:xfrm>
          <a:prstGeom prst="rect">
            <a:avLst/>
          </a:prstGeom>
          <a:noFill/>
          <a:ln>
            <a:noFill/>
          </a:ln>
        </p:spPr>
      </p:pic>
      <p:pic>
        <p:nvPicPr>
          <p:cNvPr id="3" name="Picture 2">
            <a:extLst>
              <a:ext uri="{FF2B5EF4-FFF2-40B4-BE49-F238E27FC236}">
                <a16:creationId xmlns:a16="http://schemas.microsoft.com/office/drawing/2014/main" id="{7F946D1B-0DD7-4DB8-A5E3-FE48C95CAF08}"/>
              </a:ext>
            </a:extLst>
          </p:cNvPr>
          <p:cNvPicPr>
            <a:picLocks noChangeAspect="1"/>
          </p:cNvPicPr>
          <p:nvPr/>
        </p:nvPicPr>
        <p:blipFill>
          <a:blip r:embed="rId4"/>
          <a:stretch>
            <a:fillRect/>
          </a:stretch>
        </p:blipFill>
        <p:spPr>
          <a:xfrm>
            <a:off x="656492" y="1333355"/>
            <a:ext cx="3289638" cy="2476790"/>
          </a:xfrm>
          <a:prstGeom prst="rect">
            <a:avLst/>
          </a:prstGeom>
        </p:spPr>
      </p:pic>
      <p:pic>
        <p:nvPicPr>
          <p:cNvPr id="6" name="Picture 5">
            <a:extLst>
              <a:ext uri="{FF2B5EF4-FFF2-40B4-BE49-F238E27FC236}">
                <a16:creationId xmlns:a16="http://schemas.microsoft.com/office/drawing/2014/main" id="{85EE03A4-4801-4DF4-A76D-3E9AB874C7E3}"/>
              </a:ext>
            </a:extLst>
          </p:cNvPr>
          <p:cNvPicPr>
            <a:picLocks noChangeAspect="1"/>
          </p:cNvPicPr>
          <p:nvPr/>
        </p:nvPicPr>
        <p:blipFill>
          <a:blip r:embed="rId5"/>
          <a:stretch>
            <a:fillRect/>
          </a:stretch>
        </p:blipFill>
        <p:spPr>
          <a:xfrm>
            <a:off x="4253706" y="1585401"/>
            <a:ext cx="4233802" cy="1972698"/>
          </a:xfrm>
          <a:prstGeom prst="rect">
            <a:avLst/>
          </a:prstGeom>
        </p:spPr>
      </p:pic>
    </p:spTree>
    <p:extLst>
      <p:ext uri="{BB962C8B-B14F-4D97-AF65-F5344CB8AC3E}">
        <p14:creationId xmlns:p14="http://schemas.microsoft.com/office/powerpoint/2010/main" val="2919062903"/>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1000</Words>
  <Application>Microsoft Office PowerPoint</Application>
  <PresentationFormat>On-screen Show (16:9)</PresentationFormat>
  <Paragraphs>34</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Proxima Nova</vt:lpstr>
      <vt:lpstr>Spearmint</vt:lpstr>
      <vt:lpstr>TrackIO: 5G Tracking First Responders Inside-Out</vt:lpstr>
      <vt:lpstr>TrackIO: Abstract</vt:lpstr>
      <vt:lpstr>TrackIO &amp; The Term Project </vt:lpstr>
      <vt:lpstr>TrackIO &amp; The Term Project </vt:lpstr>
      <vt:lpstr>TrackIO: Addressing the Challenges</vt:lpstr>
      <vt:lpstr>TrackIO: Geo-Tagged Video Tests</vt:lpstr>
      <vt:lpstr>TrackIO: Tests</vt:lpstr>
      <vt:lpstr>TrackIO: Data Analysis</vt:lpstr>
      <vt:lpstr>TrackIO: Concurrent Range Protocol</vt:lpstr>
      <vt:lpstr>TrackIO: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TrackIO: 5G Tracking First Responders Inside-Out</dc:title>
  <dc:creator>Jina Wilde</dc:creator>
  <cp:lastModifiedBy>Jina Wilde</cp:lastModifiedBy>
  <cp:revision>1</cp:revision>
  <dcterms:modified xsi:type="dcterms:W3CDTF">2022-03-11T23:29:27Z</dcterms:modified>
</cp:coreProperties>
</file>